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5"/>
    <p:sldMasterId id="2147483671" r:id="rId6"/>
    <p:sldMasterId id="214748367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Lst>
  <p:sldSz cy="5143500" cx="9144000"/>
  <p:notesSz cx="6858000" cy="9144000"/>
  <p:embeddedFontLst>
    <p:embeddedFont>
      <p:font typeface="Playfair Display"/>
      <p:regular r:id="rId39"/>
      <p:bold r:id="rId40"/>
      <p:italic r:id="rId41"/>
      <p:boldItalic r:id="rId42"/>
    </p:embeddedFont>
    <p:embeddedFont>
      <p:font typeface="Lat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Xiang Che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2721B87-DAF1-4A1E-8590-606194A8A3AB}">
  <a:tblStyle styleId="{D2721B87-DAF1-4A1E-8590-606194A8A3AB}" styleName="Table_0">
    <a:wholeTbl>
      <a:tcTxStyle>
        <a:font>
          <a:latin typeface="Arial"/>
          <a:ea typeface="Arial"/>
          <a:cs typeface="Arial"/>
        </a:font>
        <a:srgbClr val="000000"/>
      </a:tcTxStyle>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B522DB5-9B98-4952-864B-89686B2D3DBD}" styleName="Table_1">
    <a:wholeTbl>
      <a:tcTxStyle>
        <a:font>
          <a:latin typeface="Arial"/>
          <a:ea typeface="Arial"/>
          <a:cs typeface="Arial"/>
        </a:font>
        <a:srgbClr val="000000"/>
      </a:tcTxStyle>
      <a:tcStyle>
        <a:tcBdr>
          <a:left>
            <a:ln cap="flat" cmpd="sng" w="12700">
              <a:solidFill>
                <a:srgbClr val="000000"/>
              </a:solidFill>
              <a:prstDash val="solid"/>
              <a:round/>
              <a:headEnd len="med" w="med" type="none"/>
              <a:tailEnd len="med" w="med" type="none"/>
            </a:ln>
          </a:left>
          <a:right>
            <a:ln cap="flat" cmpd="sng" w="12700">
              <a:solidFill>
                <a:srgbClr val="000000"/>
              </a:solidFill>
              <a:prstDash val="solid"/>
              <a:round/>
              <a:headEnd len="med" w="med" type="none"/>
              <a:tailEnd len="med" w="med" type="none"/>
            </a:ln>
          </a:right>
          <a:top>
            <a:ln cap="flat" cmpd="sng" w="12700">
              <a:solidFill>
                <a:srgbClr val="000000"/>
              </a:solidFill>
              <a:prstDash val="solid"/>
              <a:round/>
              <a:headEnd len="med" w="med" type="none"/>
              <a:tailEnd len="med" w="med" type="none"/>
            </a:ln>
          </a:top>
          <a:bottom>
            <a:ln cap="flat" cmpd="sng" w="12700">
              <a:solidFill>
                <a:srgbClr val="000000"/>
              </a:solidFill>
              <a:prstDash val="solid"/>
              <a:round/>
              <a:headEnd len="med" w="med" type="none"/>
              <a:tailEnd len="med" w="med" type="none"/>
            </a:ln>
          </a:bottom>
          <a:insideH>
            <a:ln cap="flat" cmpd="sng" w="12700">
              <a:solidFill>
                <a:srgbClr val="000000"/>
              </a:solidFill>
              <a:prstDash val="solid"/>
              <a:round/>
              <a:headEnd len="med" w="med" type="none"/>
              <a:tailEnd len="med" w="med" type="none"/>
            </a:ln>
          </a:insideH>
          <a:insideV>
            <a:ln cap="flat" cmpd="sng" w="12700">
              <a:solidFill>
                <a:srgbClr val="000000"/>
              </a:solidFill>
              <a:prstDash val="solid"/>
              <a:round/>
              <a:headEnd len="med" w="med" type="none"/>
              <a:tailEnd len="med" w="med"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PlayfairDisplay-bold.fntdata"/><Relationship Id="rId20" Type="http://schemas.openxmlformats.org/officeDocument/2006/relationships/slide" Target="slides/slide12.xml"/><Relationship Id="rId42" Type="http://schemas.openxmlformats.org/officeDocument/2006/relationships/font" Target="fonts/PlayfairDisplay-boldItalic.fntdata"/><Relationship Id="rId41" Type="http://schemas.openxmlformats.org/officeDocument/2006/relationships/font" Target="fonts/PlayfairDisplay-italic.fntdata"/><Relationship Id="rId22" Type="http://schemas.openxmlformats.org/officeDocument/2006/relationships/slide" Target="slides/slide14.xml"/><Relationship Id="rId44" Type="http://schemas.openxmlformats.org/officeDocument/2006/relationships/font" Target="fonts/Lato-bold.fntdata"/><Relationship Id="rId21" Type="http://schemas.openxmlformats.org/officeDocument/2006/relationships/slide" Target="slides/slide13.xml"/><Relationship Id="rId43" Type="http://schemas.openxmlformats.org/officeDocument/2006/relationships/font" Target="fonts/Lato-regular.fntdata"/><Relationship Id="rId24" Type="http://schemas.openxmlformats.org/officeDocument/2006/relationships/slide" Target="slides/slide16.xml"/><Relationship Id="rId46" Type="http://schemas.openxmlformats.org/officeDocument/2006/relationships/font" Target="fonts/Lato-boldItalic.fntdata"/><Relationship Id="rId23" Type="http://schemas.openxmlformats.org/officeDocument/2006/relationships/slide" Target="slides/slide15.xml"/><Relationship Id="rId45"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1.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slide" Target="slides/slide25.xml"/><Relationship Id="rId10" Type="http://schemas.openxmlformats.org/officeDocument/2006/relationships/slide" Target="slides/slide2.xml"/><Relationship Id="rId32" Type="http://schemas.openxmlformats.org/officeDocument/2006/relationships/slide" Target="slides/slide24.xml"/><Relationship Id="rId13" Type="http://schemas.openxmlformats.org/officeDocument/2006/relationships/slide" Target="slides/slide5.xml"/><Relationship Id="rId35" Type="http://schemas.openxmlformats.org/officeDocument/2006/relationships/slide" Target="slides/slide27.xml"/><Relationship Id="rId12" Type="http://schemas.openxmlformats.org/officeDocument/2006/relationships/slide" Target="slides/slide4.xml"/><Relationship Id="rId34" Type="http://schemas.openxmlformats.org/officeDocument/2006/relationships/slide" Target="slides/slide26.xml"/><Relationship Id="rId15" Type="http://schemas.openxmlformats.org/officeDocument/2006/relationships/slide" Target="slides/slide7.xml"/><Relationship Id="rId37" Type="http://schemas.openxmlformats.org/officeDocument/2006/relationships/slide" Target="slides/slide29.xml"/><Relationship Id="rId14" Type="http://schemas.openxmlformats.org/officeDocument/2006/relationships/slide" Target="slides/slide6.xml"/><Relationship Id="rId36" Type="http://schemas.openxmlformats.org/officeDocument/2006/relationships/slide" Target="slides/slide28.xml"/><Relationship Id="rId17" Type="http://schemas.openxmlformats.org/officeDocument/2006/relationships/slide" Target="slides/slide9.xml"/><Relationship Id="rId39" Type="http://schemas.openxmlformats.org/officeDocument/2006/relationships/font" Target="fonts/PlayfairDisplay-regular.fntdata"/><Relationship Id="rId16" Type="http://schemas.openxmlformats.org/officeDocument/2006/relationships/slide" Target="slides/slide8.xml"/><Relationship Id="rId38" Type="http://schemas.openxmlformats.org/officeDocument/2006/relationships/slide" Target="slides/slide30.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7-11-08T20:18:37.364">
    <p:pos x="6000" y="0"/>
    <p:text>The original video can not be played;
Instead, I upload a gif</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Shape 139"/>
          <p:cNvSpPr txBox="1"/>
          <p:nvPr/>
        </p:nvSpPr>
        <p:spPr>
          <a:xfrm>
            <a:off x="3886200" y="8686800"/>
            <a:ext cx="2971800"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en" sz="1200" u="none">
                <a:solidFill>
                  <a:srgbClr val="000000"/>
                </a:solidFill>
                <a:latin typeface="Arial"/>
                <a:ea typeface="Arial"/>
                <a:cs typeface="Arial"/>
                <a:sym typeface="Arial"/>
              </a:rPr>
              <a:t>‹#›</a:t>
            </a:fld>
          </a:p>
        </p:txBody>
      </p:sp>
      <p:sp>
        <p:nvSpPr>
          <p:cNvPr id="140" name="Shape 14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141" name="Shape 141"/>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 sz="1800"/>
              <a:t>Hello everyone, this is the Initial plan report by Team 3. We pick up the outline and important information to show you because of limited time. As you see, the name of our product is ProPal. Here is the Logo, it is designed by Yansen our … leader.</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txBox="1"/>
          <p:nvPr/>
        </p:nvSpPr>
        <p:spPr>
          <a:xfrm>
            <a:off x="3886200" y="8686800"/>
            <a:ext cx="2971800"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en" sz="1200" u="none">
                <a:solidFill>
                  <a:srgbClr val="000000"/>
                </a:solidFill>
                <a:latin typeface="Arial"/>
                <a:ea typeface="Arial"/>
                <a:cs typeface="Arial"/>
                <a:sym typeface="Arial"/>
              </a:rPr>
              <a:t>‹#›</a:t>
            </a:fld>
          </a:p>
        </p:txBody>
      </p:sp>
      <p:sp>
        <p:nvSpPr>
          <p:cNvPr id="223" name="Shape 22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224" name="Shape 224"/>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800" u="none" cap="none" strike="noStrike"/>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Shape 234"/>
          <p:cNvSpPr txBox="1"/>
          <p:nvPr/>
        </p:nvSpPr>
        <p:spPr>
          <a:xfrm>
            <a:off x="3886200" y="8686800"/>
            <a:ext cx="2971800"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en" sz="1200" u="none">
                <a:solidFill>
                  <a:srgbClr val="000000"/>
                </a:solidFill>
                <a:latin typeface="Arial"/>
                <a:ea typeface="Arial"/>
                <a:cs typeface="Arial"/>
                <a:sym typeface="Arial"/>
              </a:rPr>
              <a:t>‹#›</a:t>
            </a:fld>
          </a:p>
        </p:txBody>
      </p:sp>
      <p:sp>
        <p:nvSpPr>
          <p:cNvPr id="235" name="Shape 23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236" name="Shape 236"/>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800" u="none" cap="none" strike="noStrike"/>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Shape 247"/>
          <p:cNvSpPr txBox="1"/>
          <p:nvPr/>
        </p:nvSpPr>
        <p:spPr>
          <a:xfrm>
            <a:off x="3886200" y="8686800"/>
            <a:ext cx="2971800"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en" sz="1200" u="none">
                <a:solidFill>
                  <a:srgbClr val="000000"/>
                </a:solidFill>
                <a:latin typeface="Arial"/>
                <a:ea typeface="Arial"/>
                <a:cs typeface="Arial"/>
                <a:sym typeface="Arial"/>
              </a:rPr>
              <a:t>‹#›</a:t>
            </a:fld>
          </a:p>
        </p:txBody>
      </p:sp>
      <p:sp>
        <p:nvSpPr>
          <p:cNvPr id="248" name="Shape 24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249" name="Shape 249"/>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800" u="none" cap="none" strike="noStrike"/>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Shape 259"/>
          <p:cNvSpPr txBox="1"/>
          <p:nvPr/>
        </p:nvSpPr>
        <p:spPr>
          <a:xfrm>
            <a:off x="3886200" y="8686800"/>
            <a:ext cx="2971800"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en" sz="1200" u="none">
                <a:solidFill>
                  <a:srgbClr val="000000"/>
                </a:solidFill>
                <a:latin typeface="Arial"/>
                <a:ea typeface="Arial"/>
                <a:cs typeface="Arial"/>
                <a:sym typeface="Arial"/>
              </a:rPr>
              <a:t>‹#›</a:t>
            </a:fld>
          </a:p>
        </p:txBody>
      </p:sp>
      <p:sp>
        <p:nvSpPr>
          <p:cNvPr id="260" name="Shape 26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261" name="Shape 261"/>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800" u="none" cap="none" strike="noStrike"/>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7" name="Shape 27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Shape 2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4" name="Shape 28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Shape 2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1" name="Shape 29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Shape 2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9" name="Shape 29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Shape 3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6" name="Shape 30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Shape 3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5" name="Shape 31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2" name="Shape 32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Shape 3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0" name="Shape 33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Shape 3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8" name="Shape 3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Shape 3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5" name="Shape 34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Shape 3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2" name="Shape 3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Shape 3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8" name="Shape 35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Shape 3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4" name="Shape 36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Shape 3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0" name="Shape 3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Shape 3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7" name="Shape 37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Shape 3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4" name="Shape 38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Shape 156"/>
          <p:cNvSpPr txBox="1"/>
          <p:nvPr/>
        </p:nvSpPr>
        <p:spPr>
          <a:xfrm>
            <a:off x="3886200" y="8686800"/>
            <a:ext cx="2971800"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en" sz="1200" u="none">
                <a:solidFill>
                  <a:srgbClr val="000000"/>
                </a:solidFill>
                <a:latin typeface="Arial"/>
                <a:ea typeface="Arial"/>
                <a:cs typeface="Arial"/>
                <a:sym typeface="Arial"/>
              </a:rPr>
              <a:t>‹#›</a:t>
            </a:fld>
          </a:p>
        </p:txBody>
      </p:sp>
      <p:sp>
        <p:nvSpPr>
          <p:cNvPr id="157" name="Shape 15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158" name="Shape 158"/>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800" u="none" cap="none" strike="noStrike"/>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Shape 3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5" name="Shape 39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Shape 168"/>
          <p:cNvSpPr txBox="1"/>
          <p:nvPr/>
        </p:nvSpPr>
        <p:spPr>
          <a:xfrm>
            <a:off x="3886200" y="8686800"/>
            <a:ext cx="2971800"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en" sz="1200" u="none">
                <a:solidFill>
                  <a:srgbClr val="000000"/>
                </a:solidFill>
                <a:latin typeface="Arial"/>
                <a:ea typeface="Arial"/>
                <a:cs typeface="Arial"/>
                <a:sym typeface="Arial"/>
              </a:rPr>
              <a:t>‹#›</a:t>
            </a:fld>
          </a:p>
        </p:txBody>
      </p:sp>
      <p:sp>
        <p:nvSpPr>
          <p:cNvPr id="169" name="Shape 16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170" name="Shape 170"/>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800" u="none" cap="none" strike="noStrike"/>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Shape 186"/>
          <p:cNvSpPr txBox="1"/>
          <p:nvPr/>
        </p:nvSpPr>
        <p:spPr>
          <a:xfrm>
            <a:off x="3886200" y="8686800"/>
            <a:ext cx="2971800"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en" sz="1200" u="none">
                <a:solidFill>
                  <a:srgbClr val="000000"/>
                </a:solidFill>
                <a:latin typeface="Arial"/>
                <a:ea typeface="Arial"/>
                <a:cs typeface="Arial"/>
                <a:sym typeface="Arial"/>
              </a:rPr>
              <a:t>‹#›</a:t>
            </a:fld>
          </a:p>
        </p:txBody>
      </p:sp>
      <p:sp>
        <p:nvSpPr>
          <p:cNvPr id="187" name="Shape 18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188" name="Shape 188"/>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800" u="none" cap="none" strike="noStrike"/>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Shape 197"/>
          <p:cNvSpPr txBox="1"/>
          <p:nvPr/>
        </p:nvSpPr>
        <p:spPr>
          <a:xfrm>
            <a:off x="3886200" y="8686800"/>
            <a:ext cx="2971800"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en" sz="1200" u="none">
                <a:solidFill>
                  <a:srgbClr val="000000"/>
                </a:solidFill>
                <a:latin typeface="Arial"/>
                <a:ea typeface="Arial"/>
                <a:cs typeface="Arial"/>
                <a:sym typeface="Arial"/>
              </a:rPr>
              <a:t>‹#›</a:t>
            </a:fld>
          </a:p>
        </p:txBody>
      </p:sp>
      <p:sp>
        <p:nvSpPr>
          <p:cNvPr id="198" name="Shape 19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199" name="Shape 199"/>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800" u="none" cap="none" strike="noStrike"/>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p:nvPr/>
        </p:nvSpPr>
        <p:spPr>
          <a:xfrm>
            <a:off x="2749050" y="748800"/>
            <a:ext cx="3645900" cy="36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11" name="Shape 11"/>
          <p:cNvSpPr/>
          <p:nvPr/>
        </p:nvSpPr>
        <p:spPr>
          <a:xfrm>
            <a:off x="2992950" y="992700"/>
            <a:ext cx="3158100" cy="3158100"/>
          </a:xfrm>
          <a:prstGeom prst="rect">
            <a:avLst/>
          </a:prstGeom>
          <a:noFill/>
          <a:ln cap="flat" cmpd="sng" w="28575">
            <a:solidFill>
              <a:schemeClr val="lt1"/>
            </a:solidFill>
            <a:prstDash val="solid"/>
            <a:miter lim="8000"/>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2" name="Shape 12"/>
          <p:cNvSpPr txBox="1"/>
          <p:nvPr>
            <p:ph type="ctrTitle"/>
          </p:nvPr>
        </p:nvSpPr>
        <p:spPr>
          <a:xfrm>
            <a:off x="3096250" y="1627200"/>
            <a:ext cx="2951400" cy="1584300"/>
          </a:xfrm>
          <a:prstGeom prst="rect">
            <a:avLst/>
          </a:prstGeom>
        </p:spPr>
        <p:txBody>
          <a:bodyPr anchorCtr="0" anchor="ctr" bIns="91425" lIns="91425" rIns="91425" wrap="square" tIns="91425"/>
          <a:lstStyle>
            <a:lvl1pPr lvl="0" algn="ctr">
              <a:spcBef>
                <a:spcPts val="0"/>
              </a:spcBef>
              <a:buClr>
                <a:schemeClr val="lt1"/>
              </a:buClr>
              <a:buSzPts val="3200"/>
              <a:buFont typeface="Lato"/>
              <a:buNone/>
              <a:defRPr>
                <a:solidFill>
                  <a:schemeClr val="lt1"/>
                </a:solidFill>
                <a:latin typeface="Lato"/>
                <a:ea typeface="Lato"/>
                <a:cs typeface="Lato"/>
                <a:sym typeface="Lato"/>
              </a:defRPr>
            </a:lvl1pPr>
            <a:lvl2pPr lvl="1" algn="ctr">
              <a:spcBef>
                <a:spcPts val="0"/>
              </a:spcBef>
              <a:buClr>
                <a:schemeClr val="lt1"/>
              </a:buClr>
              <a:buSzPts val="3200"/>
              <a:buFont typeface="Lato"/>
              <a:buNone/>
              <a:defRPr>
                <a:solidFill>
                  <a:schemeClr val="lt1"/>
                </a:solidFill>
                <a:latin typeface="Lato"/>
                <a:ea typeface="Lato"/>
                <a:cs typeface="Lato"/>
                <a:sym typeface="Lato"/>
              </a:defRPr>
            </a:lvl2pPr>
            <a:lvl3pPr lvl="2" algn="ctr">
              <a:spcBef>
                <a:spcPts val="0"/>
              </a:spcBef>
              <a:buClr>
                <a:schemeClr val="lt1"/>
              </a:buClr>
              <a:buSzPts val="3200"/>
              <a:buFont typeface="Lato"/>
              <a:buNone/>
              <a:defRPr>
                <a:solidFill>
                  <a:schemeClr val="lt1"/>
                </a:solidFill>
                <a:latin typeface="Lato"/>
                <a:ea typeface="Lato"/>
                <a:cs typeface="Lato"/>
                <a:sym typeface="Lato"/>
              </a:defRPr>
            </a:lvl3pPr>
            <a:lvl4pPr lvl="3" algn="ctr">
              <a:spcBef>
                <a:spcPts val="0"/>
              </a:spcBef>
              <a:buClr>
                <a:schemeClr val="lt1"/>
              </a:buClr>
              <a:buSzPts val="3200"/>
              <a:buFont typeface="Lato"/>
              <a:buNone/>
              <a:defRPr>
                <a:solidFill>
                  <a:schemeClr val="lt1"/>
                </a:solidFill>
                <a:latin typeface="Lato"/>
                <a:ea typeface="Lato"/>
                <a:cs typeface="Lato"/>
                <a:sym typeface="Lato"/>
              </a:defRPr>
            </a:lvl4pPr>
            <a:lvl5pPr lvl="4" algn="ctr">
              <a:spcBef>
                <a:spcPts val="0"/>
              </a:spcBef>
              <a:buClr>
                <a:schemeClr val="lt1"/>
              </a:buClr>
              <a:buSzPts val="3200"/>
              <a:buFont typeface="Lato"/>
              <a:buNone/>
              <a:defRPr>
                <a:solidFill>
                  <a:schemeClr val="lt1"/>
                </a:solidFill>
                <a:latin typeface="Lato"/>
                <a:ea typeface="Lato"/>
                <a:cs typeface="Lato"/>
                <a:sym typeface="Lato"/>
              </a:defRPr>
            </a:lvl5pPr>
            <a:lvl6pPr lvl="5" algn="ctr">
              <a:spcBef>
                <a:spcPts val="0"/>
              </a:spcBef>
              <a:buClr>
                <a:schemeClr val="lt1"/>
              </a:buClr>
              <a:buSzPts val="3200"/>
              <a:buFont typeface="Lato"/>
              <a:buNone/>
              <a:defRPr>
                <a:solidFill>
                  <a:schemeClr val="lt1"/>
                </a:solidFill>
                <a:latin typeface="Lato"/>
                <a:ea typeface="Lato"/>
                <a:cs typeface="Lato"/>
                <a:sym typeface="Lato"/>
              </a:defRPr>
            </a:lvl6pPr>
            <a:lvl7pPr lvl="6" algn="ctr">
              <a:spcBef>
                <a:spcPts val="0"/>
              </a:spcBef>
              <a:buClr>
                <a:schemeClr val="lt1"/>
              </a:buClr>
              <a:buSzPts val="3200"/>
              <a:buFont typeface="Lato"/>
              <a:buNone/>
              <a:defRPr>
                <a:solidFill>
                  <a:schemeClr val="lt1"/>
                </a:solidFill>
                <a:latin typeface="Lato"/>
                <a:ea typeface="Lato"/>
                <a:cs typeface="Lato"/>
                <a:sym typeface="Lato"/>
              </a:defRPr>
            </a:lvl7pPr>
            <a:lvl8pPr lvl="7" algn="ctr">
              <a:spcBef>
                <a:spcPts val="0"/>
              </a:spcBef>
              <a:buClr>
                <a:schemeClr val="lt1"/>
              </a:buClr>
              <a:buSzPts val="3200"/>
              <a:buFont typeface="Lato"/>
              <a:buNone/>
              <a:defRPr>
                <a:solidFill>
                  <a:schemeClr val="lt1"/>
                </a:solidFill>
                <a:latin typeface="Lato"/>
                <a:ea typeface="Lato"/>
                <a:cs typeface="Lato"/>
                <a:sym typeface="Lato"/>
              </a:defRPr>
            </a:lvl8pPr>
            <a:lvl9pPr lvl="8" algn="ctr">
              <a:spcBef>
                <a:spcPts val="0"/>
              </a:spcBef>
              <a:buClr>
                <a:schemeClr val="lt1"/>
              </a:buClr>
              <a:buSzPts val="3200"/>
              <a:buFont typeface="Lato"/>
              <a:buNone/>
              <a:defRPr>
                <a:solidFill>
                  <a:schemeClr val="lt1"/>
                </a:solidFill>
                <a:latin typeface="Lato"/>
                <a:ea typeface="Lato"/>
                <a:cs typeface="Lato"/>
                <a:sym typeface="Lato"/>
              </a:defRPr>
            </a:lvl9pPr>
          </a:lstStyle>
          <a:p/>
        </p:txBody>
      </p:sp>
      <p:sp>
        <p:nvSpPr>
          <p:cNvPr id="13" name="Shape 13"/>
          <p:cNvSpPr txBox="1"/>
          <p:nvPr>
            <p:ph idx="1" type="subTitle"/>
          </p:nvPr>
        </p:nvSpPr>
        <p:spPr>
          <a:xfrm>
            <a:off x="3096363" y="3266930"/>
            <a:ext cx="2951400" cy="701400"/>
          </a:xfrm>
          <a:prstGeom prst="rect">
            <a:avLst/>
          </a:prstGeom>
        </p:spPr>
        <p:txBody>
          <a:bodyPr anchorCtr="0" anchor="b" bIns="91425" lIns="91425" rIns="91425" wrap="square" tIns="91425"/>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4" name="Shape 14"/>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8" name="Shape 48"/>
        <p:cNvGrpSpPr/>
        <p:nvPr/>
      </p:nvGrpSpPr>
      <p:grpSpPr>
        <a:xfrm>
          <a:off x="0" y="0"/>
          <a:ext cx="0" cy="0"/>
          <a:chOff x="0" y="0"/>
          <a:chExt cx="0" cy="0"/>
        </a:xfrm>
      </p:grpSpPr>
      <p:sp>
        <p:nvSpPr>
          <p:cNvPr id="49" name="Shape 49"/>
          <p:cNvSpPr/>
          <p:nvPr/>
        </p:nvSpPr>
        <p:spPr>
          <a:xfrm>
            <a:off x="0" y="5045700"/>
            <a:ext cx="9144000" cy="978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50" name="Shape 50"/>
          <p:cNvSpPr txBox="1"/>
          <p:nvPr>
            <p:ph type="title"/>
          </p:nvPr>
        </p:nvSpPr>
        <p:spPr>
          <a:xfrm>
            <a:off x="311700" y="1233100"/>
            <a:ext cx="8520600" cy="1610100"/>
          </a:xfrm>
          <a:prstGeom prst="rect">
            <a:avLst/>
          </a:prstGeom>
        </p:spPr>
        <p:txBody>
          <a:bodyPr anchorCtr="0" anchor="b" bIns="91425" lIns="91425" rIns="91425" wrap="square" tIns="91425"/>
          <a:lstStyle>
            <a:lvl1pPr lvl="0" algn="ctr">
              <a:spcBef>
                <a:spcPts val="0"/>
              </a:spcBef>
              <a:buSzPts val="10000"/>
              <a:buFont typeface="Lato"/>
              <a:buNone/>
              <a:defRPr sz="10000">
                <a:latin typeface="Lato"/>
                <a:ea typeface="Lato"/>
                <a:cs typeface="Lato"/>
                <a:sym typeface="Lato"/>
              </a:defRPr>
            </a:lvl1pPr>
            <a:lvl2pPr lvl="1" algn="ctr">
              <a:spcBef>
                <a:spcPts val="0"/>
              </a:spcBef>
              <a:buSzPts val="10000"/>
              <a:buFont typeface="Lato"/>
              <a:buNone/>
              <a:defRPr sz="10000">
                <a:latin typeface="Lato"/>
                <a:ea typeface="Lato"/>
                <a:cs typeface="Lato"/>
                <a:sym typeface="Lato"/>
              </a:defRPr>
            </a:lvl2pPr>
            <a:lvl3pPr lvl="2" algn="ctr">
              <a:spcBef>
                <a:spcPts val="0"/>
              </a:spcBef>
              <a:buSzPts val="10000"/>
              <a:buFont typeface="Lato"/>
              <a:buNone/>
              <a:defRPr sz="10000">
                <a:latin typeface="Lato"/>
                <a:ea typeface="Lato"/>
                <a:cs typeface="Lato"/>
                <a:sym typeface="Lato"/>
              </a:defRPr>
            </a:lvl3pPr>
            <a:lvl4pPr lvl="3" algn="ctr">
              <a:spcBef>
                <a:spcPts val="0"/>
              </a:spcBef>
              <a:buSzPts val="10000"/>
              <a:buFont typeface="Lato"/>
              <a:buNone/>
              <a:defRPr sz="10000">
                <a:latin typeface="Lato"/>
                <a:ea typeface="Lato"/>
                <a:cs typeface="Lato"/>
                <a:sym typeface="Lato"/>
              </a:defRPr>
            </a:lvl4pPr>
            <a:lvl5pPr lvl="4" algn="ctr">
              <a:spcBef>
                <a:spcPts val="0"/>
              </a:spcBef>
              <a:buSzPts val="10000"/>
              <a:buFont typeface="Lato"/>
              <a:buNone/>
              <a:defRPr sz="10000">
                <a:latin typeface="Lato"/>
                <a:ea typeface="Lato"/>
                <a:cs typeface="Lato"/>
                <a:sym typeface="Lato"/>
              </a:defRPr>
            </a:lvl5pPr>
            <a:lvl6pPr lvl="5" algn="ctr">
              <a:spcBef>
                <a:spcPts val="0"/>
              </a:spcBef>
              <a:buSzPts val="10000"/>
              <a:buFont typeface="Lato"/>
              <a:buNone/>
              <a:defRPr sz="10000">
                <a:latin typeface="Lato"/>
                <a:ea typeface="Lato"/>
                <a:cs typeface="Lato"/>
                <a:sym typeface="Lato"/>
              </a:defRPr>
            </a:lvl6pPr>
            <a:lvl7pPr lvl="6" algn="ctr">
              <a:spcBef>
                <a:spcPts val="0"/>
              </a:spcBef>
              <a:buSzPts val="10000"/>
              <a:buFont typeface="Lato"/>
              <a:buNone/>
              <a:defRPr sz="10000">
                <a:latin typeface="Lato"/>
                <a:ea typeface="Lato"/>
                <a:cs typeface="Lato"/>
                <a:sym typeface="Lato"/>
              </a:defRPr>
            </a:lvl7pPr>
            <a:lvl8pPr lvl="7" algn="ctr">
              <a:spcBef>
                <a:spcPts val="0"/>
              </a:spcBef>
              <a:buSzPts val="10000"/>
              <a:buFont typeface="Lato"/>
              <a:buNone/>
              <a:defRPr sz="10000">
                <a:latin typeface="Lato"/>
                <a:ea typeface="Lato"/>
                <a:cs typeface="Lato"/>
                <a:sym typeface="Lato"/>
              </a:defRPr>
            </a:lvl8pPr>
            <a:lvl9pPr lvl="8" algn="ctr">
              <a:spcBef>
                <a:spcPts val="0"/>
              </a:spcBef>
              <a:buSzPts val="10000"/>
              <a:buFont typeface="Lato"/>
              <a:buNone/>
              <a:defRPr sz="10000">
                <a:latin typeface="Lato"/>
                <a:ea typeface="Lato"/>
                <a:cs typeface="Lato"/>
                <a:sym typeface="Lato"/>
              </a:defRPr>
            </a:lvl9pPr>
          </a:lstStyle>
          <a:p/>
        </p:txBody>
      </p:sp>
      <p:sp>
        <p:nvSpPr>
          <p:cNvPr id="51" name="Shape 51"/>
          <p:cNvSpPr txBox="1"/>
          <p:nvPr>
            <p:ph idx="1" type="body"/>
          </p:nvPr>
        </p:nvSpPr>
        <p:spPr>
          <a:xfrm>
            <a:off x="311700" y="2919450"/>
            <a:ext cx="8520600" cy="1071600"/>
          </a:xfrm>
          <a:prstGeom prst="rect">
            <a:avLst/>
          </a:prstGeom>
        </p:spPr>
        <p:txBody>
          <a:bodyPr anchorCtr="0" anchor="t" bIns="91425" lIns="91425" rIns="91425" wrap="square" tIns="91425"/>
          <a:lstStyle>
            <a:lvl1pPr lvl="0" algn="ctr">
              <a:spcBef>
                <a:spcPts val="0"/>
              </a:spcBef>
              <a:buSzPts val="1800"/>
              <a:buChar char="●"/>
              <a:defRPr/>
            </a:lvl1pPr>
            <a:lvl2pPr lvl="1" algn="ctr">
              <a:spcBef>
                <a:spcPts val="0"/>
              </a:spcBef>
              <a:buSzPts val="1400"/>
              <a:buChar char="○"/>
              <a:defRPr/>
            </a:lvl2pPr>
            <a:lvl3pPr lvl="2" algn="ctr">
              <a:spcBef>
                <a:spcPts val="0"/>
              </a:spcBef>
              <a:buSzPts val="1400"/>
              <a:buChar char="■"/>
              <a:defRPr/>
            </a:lvl3pPr>
            <a:lvl4pPr lvl="3" algn="ctr">
              <a:spcBef>
                <a:spcPts val="0"/>
              </a:spcBef>
              <a:buSzPts val="1400"/>
              <a:buChar char="●"/>
              <a:defRPr/>
            </a:lvl4pPr>
            <a:lvl5pPr lvl="4" algn="ctr">
              <a:spcBef>
                <a:spcPts val="0"/>
              </a:spcBef>
              <a:buSzPts val="1400"/>
              <a:buChar char="○"/>
              <a:defRPr/>
            </a:lvl5pPr>
            <a:lvl6pPr lvl="5" algn="ctr">
              <a:spcBef>
                <a:spcPts val="0"/>
              </a:spcBef>
              <a:buSzPts val="1400"/>
              <a:buChar char="■"/>
              <a:defRPr/>
            </a:lvl6pPr>
            <a:lvl7pPr lvl="6" algn="ctr">
              <a:spcBef>
                <a:spcPts val="0"/>
              </a:spcBef>
              <a:buSzPts val="1400"/>
              <a:buChar char="●"/>
              <a:defRPr/>
            </a:lvl7pPr>
            <a:lvl8pPr lvl="7" algn="ctr">
              <a:spcBef>
                <a:spcPts val="0"/>
              </a:spcBef>
              <a:buSzPts val="1400"/>
              <a:buChar char="○"/>
              <a:defRPr/>
            </a:lvl8pPr>
            <a:lvl9pPr lvl="8" algn="ctr">
              <a:spcBef>
                <a:spcPts val="0"/>
              </a:spcBef>
              <a:buSzPts val="1400"/>
              <a:buChar char="■"/>
              <a:defRPr/>
            </a:lvl9pPr>
          </a:lstStyle>
          <a:p/>
        </p:txBody>
      </p:sp>
      <p:sp>
        <p:nvSpPr>
          <p:cNvPr id="52" name="Shape 52"/>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61" name="Shape 61"/>
        <p:cNvGrpSpPr/>
        <p:nvPr/>
      </p:nvGrpSpPr>
      <p:grpSpPr>
        <a:xfrm>
          <a:off x="0" y="0"/>
          <a:ext cx="0" cy="0"/>
          <a:chOff x="0" y="0"/>
          <a:chExt cx="0" cy="0"/>
        </a:xfrm>
      </p:grpSpPr>
      <p:sp>
        <p:nvSpPr>
          <p:cNvPr id="62" name="Shape 62"/>
          <p:cNvSpPr txBox="1"/>
          <p:nvPr>
            <p:ph idx="1" type="subTitle"/>
          </p:nvPr>
        </p:nvSpPr>
        <p:spPr>
          <a:xfrm>
            <a:off x="609600" y="2030016"/>
            <a:ext cx="7772400" cy="1314450"/>
          </a:xfrm>
          <a:prstGeom prst="rect">
            <a:avLst/>
          </a:prstGeom>
          <a:noFill/>
          <a:ln>
            <a:noFill/>
          </a:ln>
        </p:spPr>
        <p:txBody>
          <a:bodyPr anchorCtr="0" anchor="t" bIns="91425" lIns="91425" rIns="91425" wrap="square" tIns="91425"/>
          <a:lstStyle>
            <a:lvl1pPr indent="0" lvl="0" marL="0" marR="0" rtl="0" algn="l">
              <a:spcBef>
                <a:spcPts val="360"/>
              </a:spcBef>
              <a:spcAft>
                <a:spcPts val="0"/>
              </a:spcAft>
              <a:buClr>
                <a:srgbClr val="CC0000"/>
              </a:buClr>
              <a:buSzPts val="2400"/>
              <a:buFont typeface="Noto Sans Symbols"/>
              <a:buNone/>
              <a:defRPr b="0" i="0" sz="1800" u="none" cap="none" strike="noStrike">
                <a:solidFill>
                  <a:srgbClr val="CCCCCC"/>
                </a:solidFill>
                <a:latin typeface="Arial"/>
                <a:ea typeface="Arial"/>
                <a:cs typeface="Arial"/>
                <a:sym typeface="Arial"/>
              </a:defRPr>
            </a:lvl1pPr>
            <a:lvl2pPr indent="-107950" lvl="1" marL="742950" marR="0" rtl="0" algn="l">
              <a:spcBef>
                <a:spcPts val="560"/>
              </a:spcBef>
              <a:spcAft>
                <a:spcPts val="0"/>
              </a:spcAft>
              <a:buClr>
                <a:srgbClr val="CC0000"/>
              </a:buClr>
              <a:buSzPts val="2800"/>
              <a:buFont typeface="Noto Sans Symbols"/>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rgbClr val="CC0000"/>
              </a:buClr>
              <a:buSzPts val="2400"/>
              <a:buFont typeface="Noto Sans Symbols"/>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9pPr>
          </a:lstStyle>
          <a:p/>
        </p:txBody>
      </p:sp>
      <p:sp>
        <p:nvSpPr>
          <p:cNvPr id="63" name="Shape 63"/>
          <p:cNvSpPr txBox="1"/>
          <p:nvPr>
            <p:ph type="ctrTitle"/>
          </p:nvPr>
        </p:nvSpPr>
        <p:spPr>
          <a:xfrm>
            <a:off x="609600" y="532210"/>
            <a:ext cx="7772400" cy="1257300"/>
          </a:xfrm>
          <a:prstGeom prst="rect">
            <a:avLst/>
          </a:prstGeom>
          <a:noFill/>
          <a:ln>
            <a:noFill/>
          </a:ln>
        </p:spPr>
        <p:txBody>
          <a:bodyPr anchorCtr="0" anchor="b" bIns="91425" lIns="91425" rIns="91425" wrap="square" tIns="91425"/>
          <a:lstStyle>
            <a:lvl1pPr indent="0" lvl="0" marL="0" marR="0" rtl="0" algn="l">
              <a:spcBef>
                <a:spcPts val="0"/>
              </a:spcBef>
              <a:spcAft>
                <a:spcPts val="0"/>
              </a:spcAft>
              <a:buSzPts val="1400"/>
              <a:buNone/>
              <a:defRPr b="0" i="0" sz="3600" u="none" cap="none" strike="noStrike">
                <a:solidFill>
                  <a:schemeClr val="lt1"/>
                </a:solidFill>
                <a:latin typeface="Arial"/>
                <a:ea typeface="Arial"/>
                <a:cs typeface="Arial"/>
                <a:sym typeface="Arial"/>
              </a:defRPr>
            </a:lvl1pPr>
            <a:lvl2pPr indent="0" lvl="1"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and Content">
    <p:spTree>
      <p:nvGrpSpPr>
        <p:cNvPr id="75" name="Shape 75"/>
        <p:cNvGrpSpPr/>
        <p:nvPr/>
      </p:nvGrpSpPr>
      <p:grpSpPr>
        <a:xfrm>
          <a:off x="0" y="0"/>
          <a:ext cx="0" cy="0"/>
          <a:chOff x="0" y="0"/>
          <a:chExt cx="0" cy="0"/>
        </a:xfrm>
      </p:grpSpPr>
      <p:sp>
        <p:nvSpPr>
          <p:cNvPr id="76" name="Shape 76"/>
          <p:cNvSpPr txBox="1"/>
          <p:nvPr>
            <p:ph type="title"/>
          </p:nvPr>
        </p:nvSpPr>
        <p:spPr>
          <a:xfrm>
            <a:off x="609600" y="571500"/>
            <a:ext cx="7924800" cy="514350"/>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1pPr>
            <a:lvl2pPr indent="0" lvl="1"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9pPr>
          </a:lstStyle>
          <a:p/>
        </p:txBody>
      </p:sp>
      <p:sp>
        <p:nvSpPr>
          <p:cNvPr id="77" name="Shape 77"/>
          <p:cNvSpPr txBox="1"/>
          <p:nvPr>
            <p:ph idx="1" type="body"/>
          </p:nvPr>
        </p:nvSpPr>
        <p:spPr>
          <a:xfrm>
            <a:off x="609600" y="1371600"/>
            <a:ext cx="7924800" cy="2914650"/>
          </a:xfrm>
          <a:prstGeom prst="rect">
            <a:avLst/>
          </a:prstGeom>
          <a:noFill/>
          <a:ln>
            <a:noFill/>
          </a:ln>
        </p:spPr>
        <p:txBody>
          <a:bodyPr anchorCtr="0" anchor="t" bIns="91425" lIns="91425" rIns="91425" wrap="square" tIns="91425"/>
          <a:lstStyle>
            <a:lvl1pPr indent="-190500" lvl="0" marL="342900" marR="0" rtl="0" algn="l">
              <a:spcBef>
                <a:spcPts val="480"/>
              </a:spcBef>
              <a:spcAft>
                <a:spcPts val="0"/>
              </a:spcAft>
              <a:buClr>
                <a:srgbClr val="CC0000"/>
              </a:buClr>
              <a:buSzPts val="2400"/>
              <a:buFont typeface="Noto Sans Symbols"/>
              <a:buChar char="▪"/>
              <a:defRPr b="0" i="0" sz="24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rgbClr val="CC0000"/>
              </a:buClr>
              <a:buSzPts val="2800"/>
              <a:buFont typeface="Noto Sans Symbols"/>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rgbClr val="CC0000"/>
              </a:buClr>
              <a:buSzPts val="2400"/>
              <a:buFont typeface="Noto Sans Symbols"/>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9pPr>
          </a:lstStyle>
          <a:p/>
        </p:txBody>
      </p:sp>
      <p:sp>
        <p:nvSpPr>
          <p:cNvPr id="78" name="Shape 78"/>
          <p:cNvSpPr txBox="1"/>
          <p:nvPr>
            <p:ph idx="11" type="ftr"/>
          </p:nvPr>
        </p:nvSpPr>
        <p:spPr>
          <a:xfrm>
            <a:off x="625475" y="0"/>
            <a:ext cx="5105400" cy="228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SzPts val="1400"/>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79" name="Shape 79"/>
          <p:cNvSpPr txBox="1"/>
          <p:nvPr>
            <p:ph idx="10" type="dt"/>
          </p:nvPr>
        </p:nvSpPr>
        <p:spPr>
          <a:xfrm>
            <a:off x="7023100" y="0"/>
            <a:ext cx="1066800" cy="228600"/>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SzPts val="1400"/>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80" name="Shape 80"/>
          <p:cNvSpPr txBox="1"/>
          <p:nvPr>
            <p:ph idx="12" type="sldNum"/>
          </p:nvPr>
        </p:nvSpPr>
        <p:spPr>
          <a:xfrm>
            <a:off x="8289925" y="0"/>
            <a:ext cx="854075"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fld id="{00000000-1234-1234-1234-123412341234}" type="slidenum">
              <a:rPr b="0" i="0" lang="en" sz="1200" u="none">
                <a:solidFill>
                  <a:srgbClr val="CCCCCC"/>
                </a:solidFill>
                <a:latin typeface="Arial"/>
                <a:ea typeface="Arial"/>
                <a:cs typeface="Arial"/>
                <a:sym typeface="Arial"/>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Vertical Title and Text">
    <p:spTree>
      <p:nvGrpSpPr>
        <p:cNvPr id="81" name="Shape 81"/>
        <p:cNvGrpSpPr/>
        <p:nvPr/>
      </p:nvGrpSpPr>
      <p:grpSpPr>
        <a:xfrm>
          <a:off x="0" y="0"/>
          <a:ext cx="0" cy="0"/>
          <a:chOff x="0" y="0"/>
          <a:chExt cx="0" cy="0"/>
        </a:xfrm>
      </p:grpSpPr>
      <p:sp>
        <p:nvSpPr>
          <p:cNvPr id="82" name="Shape 82"/>
          <p:cNvSpPr txBox="1"/>
          <p:nvPr>
            <p:ph type="title"/>
          </p:nvPr>
        </p:nvSpPr>
        <p:spPr>
          <a:xfrm rot="5400000">
            <a:off x="5686425" y="1438275"/>
            <a:ext cx="3714750" cy="1981200"/>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1pPr>
            <a:lvl2pPr indent="0" lvl="1"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9pPr>
          </a:lstStyle>
          <a:p/>
        </p:txBody>
      </p:sp>
      <p:sp>
        <p:nvSpPr>
          <p:cNvPr id="83" name="Shape 83"/>
          <p:cNvSpPr txBox="1"/>
          <p:nvPr>
            <p:ph idx="1" type="body"/>
          </p:nvPr>
        </p:nvSpPr>
        <p:spPr>
          <a:xfrm rot="5400000">
            <a:off x="1647825" y="-466725"/>
            <a:ext cx="3714750" cy="5791200"/>
          </a:xfrm>
          <a:prstGeom prst="rect">
            <a:avLst/>
          </a:prstGeom>
          <a:noFill/>
          <a:ln>
            <a:noFill/>
          </a:ln>
        </p:spPr>
        <p:txBody>
          <a:bodyPr anchorCtr="0" anchor="t" bIns="91425" lIns="91425" rIns="91425" wrap="square" tIns="91425"/>
          <a:lstStyle>
            <a:lvl1pPr indent="-190500" lvl="0" marL="342900" marR="0" rtl="0" algn="l">
              <a:spcBef>
                <a:spcPts val="480"/>
              </a:spcBef>
              <a:spcAft>
                <a:spcPts val="0"/>
              </a:spcAft>
              <a:buClr>
                <a:srgbClr val="CC0000"/>
              </a:buClr>
              <a:buSzPts val="2400"/>
              <a:buFont typeface="Noto Sans Symbols"/>
              <a:buChar char="▪"/>
              <a:defRPr b="0" i="0" sz="24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rgbClr val="CC0000"/>
              </a:buClr>
              <a:buSzPts val="2800"/>
              <a:buFont typeface="Noto Sans Symbols"/>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rgbClr val="CC0000"/>
              </a:buClr>
              <a:buSzPts val="2400"/>
              <a:buFont typeface="Noto Sans Symbols"/>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9pPr>
          </a:lstStyle>
          <a:p/>
        </p:txBody>
      </p:sp>
      <p:sp>
        <p:nvSpPr>
          <p:cNvPr id="84" name="Shape 84"/>
          <p:cNvSpPr txBox="1"/>
          <p:nvPr>
            <p:ph idx="11" type="ftr"/>
          </p:nvPr>
        </p:nvSpPr>
        <p:spPr>
          <a:xfrm>
            <a:off x="625475" y="0"/>
            <a:ext cx="5105400" cy="228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SzPts val="1400"/>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85" name="Shape 85"/>
          <p:cNvSpPr txBox="1"/>
          <p:nvPr>
            <p:ph idx="10" type="dt"/>
          </p:nvPr>
        </p:nvSpPr>
        <p:spPr>
          <a:xfrm>
            <a:off x="7023100" y="0"/>
            <a:ext cx="1066800" cy="228600"/>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SzPts val="1400"/>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86" name="Shape 86"/>
          <p:cNvSpPr txBox="1"/>
          <p:nvPr>
            <p:ph idx="12" type="sldNum"/>
          </p:nvPr>
        </p:nvSpPr>
        <p:spPr>
          <a:xfrm>
            <a:off x="8289925" y="0"/>
            <a:ext cx="854075"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fld id="{00000000-1234-1234-1234-123412341234}" type="slidenum">
              <a:rPr b="0" i="0" lang="en" sz="1200" u="none">
                <a:solidFill>
                  <a:srgbClr val="CCCCCC"/>
                </a:solidFill>
                <a:latin typeface="Arial"/>
                <a:ea typeface="Arial"/>
                <a:cs typeface="Arial"/>
                <a:sym typeface="Arial"/>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Title and Vertical Text">
    <p:spTree>
      <p:nvGrpSpPr>
        <p:cNvPr id="87" name="Shape 87"/>
        <p:cNvGrpSpPr/>
        <p:nvPr/>
      </p:nvGrpSpPr>
      <p:grpSpPr>
        <a:xfrm>
          <a:off x="0" y="0"/>
          <a:ext cx="0" cy="0"/>
          <a:chOff x="0" y="0"/>
          <a:chExt cx="0" cy="0"/>
        </a:xfrm>
      </p:grpSpPr>
      <p:sp>
        <p:nvSpPr>
          <p:cNvPr id="88" name="Shape 88"/>
          <p:cNvSpPr txBox="1"/>
          <p:nvPr>
            <p:ph type="title"/>
          </p:nvPr>
        </p:nvSpPr>
        <p:spPr>
          <a:xfrm>
            <a:off x="609600" y="571500"/>
            <a:ext cx="7924800" cy="514350"/>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1pPr>
            <a:lvl2pPr indent="0" lvl="1"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9pPr>
          </a:lstStyle>
          <a:p/>
        </p:txBody>
      </p:sp>
      <p:sp>
        <p:nvSpPr>
          <p:cNvPr id="89" name="Shape 89"/>
          <p:cNvSpPr txBox="1"/>
          <p:nvPr>
            <p:ph idx="1" type="body"/>
          </p:nvPr>
        </p:nvSpPr>
        <p:spPr>
          <a:xfrm rot="5400000">
            <a:off x="3114675" y="-1133475"/>
            <a:ext cx="2914650" cy="7924800"/>
          </a:xfrm>
          <a:prstGeom prst="rect">
            <a:avLst/>
          </a:prstGeom>
          <a:noFill/>
          <a:ln>
            <a:noFill/>
          </a:ln>
        </p:spPr>
        <p:txBody>
          <a:bodyPr anchorCtr="0" anchor="t" bIns="91425" lIns="91425" rIns="91425" wrap="square" tIns="91425"/>
          <a:lstStyle>
            <a:lvl1pPr indent="-190500" lvl="0" marL="342900" marR="0" rtl="0" algn="l">
              <a:spcBef>
                <a:spcPts val="480"/>
              </a:spcBef>
              <a:spcAft>
                <a:spcPts val="0"/>
              </a:spcAft>
              <a:buClr>
                <a:srgbClr val="CC0000"/>
              </a:buClr>
              <a:buSzPts val="2400"/>
              <a:buFont typeface="Noto Sans Symbols"/>
              <a:buChar char="▪"/>
              <a:defRPr b="0" i="0" sz="24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rgbClr val="CC0000"/>
              </a:buClr>
              <a:buSzPts val="2800"/>
              <a:buFont typeface="Noto Sans Symbols"/>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rgbClr val="CC0000"/>
              </a:buClr>
              <a:buSzPts val="2400"/>
              <a:buFont typeface="Noto Sans Symbols"/>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9pPr>
          </a:lstStyle>
          <a:p/>
        </p:txBody>
      </p:sp>
      <p:sp>
        <p:nvSpPr>
          <p:cNvPr id="90" name="Shape 90"/>
          <p:cNvSpPr txBox="1"/>
          <p:nvPr>
            <p:ph idx="11" type="ftr"/>
          </p:nvPr>
        </p:nvSpPr>
        <p:spPr>
          <a:xfrm>
            <a:off x="625475" y="0"/>
            <a:ext cx="5105400" cy="228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SzPts val="1400"/>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91" name="Shape 91"/>
          <p:cNvSpPr txBox="1"/>
          <p:nvPr>
            <p:ph idx="10" type="dt"/>
          </p:nvPr>
        </p:nvSpPr>
        <p:spPr>
          <a:xfrm>
            <a:off x="7023100" y="0"/>
            <a:ext cx="1066800" cy="228600"/>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SzPts val="1400"/>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92" name="Shape 92"/>
          <p:cNvSpPr txBox="1"/>
          <p:nvPr>
            <p:ph idx="12" type="sldNum"/>
          </p:nvPr>
        </p:nvSpPr>
        <p:spPr>
          <a:xfrm>
            <a:off x="8289925" y="0"/>
            <a:ext cx="854075"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fld id="{00000000-1234-1234-1234-123412341234}" type="slidenum">
              <a:rPr b="0" i="0" lang="en" sz="1200" u="none">
                <a:solidFill>
                  <a:srgbClr val="CCCCCC"/>
                </a:solidFill>
                <a:latin typeface="Arial"/>
                <a:ea typeface="Arial"/>
                <a:cs typeface="Arial"/>
                <a:sym typeface="Arial"/>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Picture with Caption">
    <p:spTree>
      <p:nvGrpSpPr>
        <p:cNvPr id="93" name="Shape 93"/>
        <p:cNvGrpSpPr/>
        <p:nvPr/>
      </p:nvGrpSpPr>
      <p:grpSpPr>
        <a:xfrm>
          <a:off x="0" y="0"/>
          <a:ext cx="0" cy="0"/>
          <a:chOff x="0" y="0"/>
          <a:chExt cx="0" cy="0"/>
        </a:xfrm>
      </p:grpSpPr>
      <p:sp>
        <p:nvSpPr>
          <p:cNvPr id="94" name="Shape 94"/>
          <p:cNvSpPr txBox="1"/>
          <p:nvPr>
            <p:ph type="title"/>
          </p:nvPr>
        </p:nvSpPr>
        <p:spPr>
          <a:xfrm>
            <a:off x="1792288" y="3600450"/>
            <a:ext cx="5486400" cy="425053"/>
          </a:xfrm>
          <a:prstGeom prst="rect">
            <a:avLst/>
          </a:prstGeom>
          <a:noFill/>
          <a:ln>
            <a:noFill/>
          </a:ln>
        </p:spPr>
        <p:txBody>
          <a:bodyPr anchorCtr="0" anchor="b" bIns="91425" lIns="91425" rIns="91425" wrap="square" tIns="91425"/>
          <a:lstStyle>
            <a:lvl1pPr indent="0" lvl="0" marL="0" marR="0" rtl="0" algn="l">
              <a:spcBef>
                <a:spcPts val="0"/>
              </a:spcBef>
              <a:spcAft>
                <a:spcPts val="0"/>
              </a:spcAft>
              <a:buSzPts val="1400"/>
              <a:buNone/>
              <a:defRPr b="1" i="0" sz="2000" u="none" cap="none" strike="noStrike">
                <a:solidFill>
                  <a:schemeClr val="dk1"/>
                </a:solidFill>
                <a:latin typeface="Arial"/>
                <a:ea typeface="Arial"/>
                <a:cs typeface="Arial"/>
                <a:sym typeface="Arial"/>
              </a:defRPr>
            </a:lvl1pPr>
            <a:lvl2pPr indent="0" lvl="1"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9pPr>
          </a:lstStyle>
          <a:p/>
        </p:txBody>
      </p:sp>
      <p:sp>
        <p:nvSpPr>
          <p:cNvPr id="95" name="Shape 95"/>
          <p:cNvSpPr/>
          <p:nvPr>
            <p:ph idx="2" type="pic"/>
          </p:nvPr>
        </p:nvSpPr>
        <p:spPr>
          <a:xfrm>
            <a:off x="1792288" y="459581"/>
            <a:ext cx="5486400" cy="3086100"/>
          </a:xfrm>
          <a:prstGeom prst="rect">
            <a:avLst/>
          </a:prstGeom>
          <a:noFill/>
          <a:ln>
            <a:noFill/>
          </a:ln>
        </p:spPr>
        <p:txBody>
          <a:bodyPr anchorCtr="0" anchor="t" bIns="91425" lIns="91425" rIns="91425" wrap="square" tIns="91425"/>
          <a:lstStyle>
            <a:lvl1pPr indent="0" lvl="0" marL="0" marR="0" rtl="0" algn="l">
              <a:spcBef>
                <a:spcPts val="640"/>
              </a:spcBef>
              <a:spcAft>
                <a:spcPts val="0"/>
              </a:spcAft>
              <a:buClr>
                <a:srgbClr val="CC0000"/>
              </a:buClr>
              <a:buSzPts val="1400"/>
              <a:buFont typeface="Noto Sans Symbols"/>
              <a:buNone/>
              <a:defRPr b="0" i="0" sz="32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rgbClr val="CC0000"/>
              </a:buClr>
              <a:buSzPts val="1400"/>
              <a:buFont typeface="Noto Sans Symbols"/>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rgbClr val="CC0000"/>
              </a:buClr>
              <a:buSzPts val="1400"/>
              <a:buFont typeface="Noto Sans Symbols"/>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rgbClr val="CC0000"/>
              </a:buClr>
              <a:buSzPts val="1400"/>
              <a:buFont typeface="Noto Sans Symbols"/>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rgbClr val="CC0000"/>
              </a:buClr>
              <a:buSzPts val="1400"/>
              <a:buFont typeface="Noto Sans Symbols"/>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rgbClr val="CC0000"/>
              </a:buClr>
              <a:buSzPts val="1400"/>
              <a:buFont typeface="Noto Sans Symbols"/>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rgbClr val="CC0000"/>
              </a:buClr>
              <a:buSzPts val="1400"/>
              <a:buFont typeface="Noto Sans Symbols"/>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rgbClr val="CC0000"/>
              </a:buClr>
              <a:buSzPts val="1400"/>
              <a:buFont typeface="Noto Sans Symbols"/>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rgbClr val="CC0000"/>
              </a:buClr>
              <a:buSzPts val="1400"/>
              <a:buFont typeface="Noto Sans Symbols"/>
              <a:buNone/>
              <a:defRPr b="0" i="0" sz="2000" u="none" cap="none" strike="noStrike">
                <a:solidFill>
                  <a:schemeClr val="dk1"/>
                </a:solidFill>
                <a:latin typeface="Arial"/>
                <a:ea typeface="Arial"/>
                <a:cs typeface="Arial"/>
                <a:sym typeface="Arial"/>
              </a:defRPr>
            </a:lvl9pPr>
          </a:lstStyle>
          <a:p/>
        </p:txBody>
      </p:sp>
      <p:sp>
        <p:nvSpPr>
          <p:cNvPr id="96" name="Shape 96"/>
          <p:cNvSpPr txBox="1"/>
          <p:nvPr>
            <p:ph idx="1" type="body"/>
          </p:nvPr>
        </p:nvSpPr>
        <p:spPr>
          <a:xfrm>
            <a:off x="1792288" y="4025503"/>
            <a:ext cx="5486400" cy="603646"/>
          </a:xfrm>
          <a:prstGeom prst="rect">
            <a:avLst/>
          </a:prstGeom>
          <a:noFill/>
          <a:ln>
            <a:noFill/>
          </a:ln>
        </p:spPr>
        <p:txBody>
          <a:bodyPr anchorCtr="0" anchor="t" bIns="91425" lIns="91425" rIns="91425" wrap="square" tIns="91425"/>
          <a:lstStyle>
            <a:lvl1pPr indent="0" lvl="0" marL="0" marR="0" rtl="0" algn="l">
              <a:spcBef>
                <a:spcPts val="280"/>
              </a:spcBef>
              <a:spcAft>
                <a:spcPts val="0"/>
              </a:spcAft>
              <a:buClr>
                <a:srgbClr val="CC0000"/>
              </a:buClr>
              <a:buSzPts val="2400"/>
              <a:buFont typeface="Noto Sans Symbols"/>
              <a:buNone/>
              <a:defRPr b="0" i="0" sz="1400" u="none" cap="none" strike="noStrike">
                <a:solidFill>
                  <a:schemeClr val="dk1"/>
                </a:solidFill>
                <a:latin typeface="Arial"/>
                <a:ea typeface="Arial"/>
                <a:cs typeface="Arial"/>
                <a:sym typeface="Arial"/>
              </a:defRPr>
            </a:lvl1pPr>
            <a:lvl2pPr indent="0" lvl="1" marL="457200" marR="0" rtl="0" algn="l">
              <a:spcBef>
                <a:spcPts val="240"/>
              </a:spcBef>
              <a:spcAft>
                <a:spcPts val="0"/>
              </a:spcAft>
              <a:buClr>
                <a:srgbClr val="CC0000"/>
              </a:buClr>
              <a:buSzPts val="2800"/>
              <a:buFont typeface="Noto Sans Symbols"/>
              <a:buNone/>
              <a:defRPr b="0" i="0" sz="1200" u="none" cap="none" strike="noStrike">
                <a:solidFill>
                  <a:schemeClr val="dk1"/>
                </a:solidFill>
                <a:latin typeface="Arial"/>
                <a:ea typeface="Arial"/>
                <a:cs typeface="Arial"/>
                <a:sym typeface="Arial"/>
              </a:defRPr>
            </a:lvl2pPr>
            <a:lvl3pPr indent="0" lvl="2" marL="914400" marR="0" rtl="0" algn="l">
              <a:spcBef>
                <a:spcPts val="200"/>
              </a:spcBef>
              <a:spcAft>
                <a:spcPts val="0"/>
              </a:spcAft>
              <a:buClr>
                <a:srgbClr val="CC0000"/>
              </a:buClr>
              <a:buSzPts val="2400"/>
              <a:buFont typeface="Noto Sans Symbols"/>
              <a:buNone/>
              <a:defRPr b="0" i="0" sz="1000" u="none" cap="none" strike="noStrike">
                <a:solidFill>
                  <a:schemeClr val="dk1"/>
                </a:solidFill>
                <a:latin typeface="Arial"/>
                <a:ea typeface="Arial"/>
                <a:cs typeface="Arial"/>
                <a:sym typeface="Arial"/>
              </a:defRPr>
            </a:lvl3pPr>
            <a:lvl4pPr indent="0" lvl="3" marL="1371600" marR="0" rtl="0" algn="l">
              <a:spcBef>
                <a:spcPts val="180"/>
              </a:spcBef>
              <a:spcAft>
                <a:spcPts val="0"/>
              </a:spcAft>
              <a:buClr>
                <a:srgbClr val="CC0000"/>
              </a:buClr>
              <a:buSzPts val="2000"/>
              <a:buFont typeface="Noto Sans Symbols"/>
              <a:buNone/>
              <a:defRPr b="0" i="0" sz="900" u="none" cap="none" strike="noStrike">
                <a:solidFill>
                  <a:schemeClr val="dk1"/>
                </a:solidFill>
                <a:latin typeface="Arial"/>
                <a:ea typeface="Arial"/>
                <a:cs typeface="Arial"/>
                <a:sym typeface="Arial"/>
              </a:defRPr>
            </a:lvl4pPr>
            <a:lvl5pPr indent="0" lvl="4" marL="1828800" marR="0" rtl="0" algn="l">
              <a:spcBef>
                <a:spcPts val="180"/>
              </a:spcBef>
              <a:spcAft>
                <a:spcPts val="0"/>
              </a:spcAft>
              <a:buClr>
                <a:srgbClr val="CC0000"/>
              </a:buClr>
              <a:buSzPts val="2000"/>
              <a:buFont typeface="Noto Sans Symbols"/>
              <a:buNone/>
              <a:defRPr b="0" i="0" sz="900" u="none" cap="none" strike="noStrike">
                <a:solidFill>
                  <a:schemeClr val="dk1"/>
                </a:solidFill>
                <a:latin typeface="Arial"/>
                <a:ea typeface="Arial"/>
                <a:cs typeface="Arial"/>
                <a:sym typeface="Arial"/>
              </a:defRPr>
            </a:lvl5pPr>
            <a:lvl6pPr indent="0" lvl="5" marL="2286000" marR="0" rtl="0" algn="l">
              <a:spcBef>
                <a:spcPts val="180"/>
              </a:spcBef>
              <a:spcAft>
                <a:spcPts val="0"/>
              </a:spcAft>
              <a:buClr>
                <a:srgbClr val="CC0000"/>
              </a:buClr>
              <a:buSzPts val="1800"/>
              <a:buFont typeface="Noto Sans Symbols"/>
              <a:buNone/>
              <a:defRPr b="0" i="0" sz="900" u="none" cap="none" strike="noStrike">
                <a:solidFill>
                  <a:schemeClr val="dk1"/>
                </a:solidFill>
                <a:latin typeface="Arial"/>
                <a:ea typeface="Arial"/>
                <a:cs typeface="Arial"/>
                <a:sym typeface="Arial"/>
              </a:defRPr>
            </a:lvl6pPr>
            <a:lvl7pPr indent="0" lvl="6" marL="2743200" marR="0" rtl="0" algn="l">
              <a:spcBef>
                <a:spcPts val="180"/>
              </a:spcBef>
              <a:spcAft>
                <a:spcPts val="0"/>
              </a:spcAft>
              <a:buClr>
                <a:srgbClr val="CC0000"/>
              </a:buClr>
              <a:buSzPts val="1800"/>
              <a:buFont typeface="Noto Sans Symbols"/>
              <a:buNone/>
              <a:defRPr b="0" i="0" sz="900" u="none" cap="none" strike="noStrike">
                <a:solidFill>
                  <a:schemeClr val="dk1"/>
                </a:solidFill>
                <a:latin typeface="Arial"/>
                <a:ea typeface="Arial"/>
                <a:cs typeface="Arial"/>
                <a:sym typeface="Arial"/>
              </a:defRPr>
            </a:lvl7pPr>
            <a:lvl8pPr indent="0" lvl="7" marL="3200400" marR="0" rtl="0" algn="l">
              <a:spcBef>
                <a:spcPts val="180"/>
              </a:spcBef>
              <a:spcAft>
                <a:spcPts val="0"/>
              </a:spcAft>
              <a:buClr>
                <a:srgbClr val="CC0000"/>
              </a:buClr>
              <a:buSzPts val="1800"/>
              <a:buFont typeface="Noto Sans Symbols"/>
              <a:buNone/>
              <a:defRPr b="0" i="0" sz="900" u="none" cap="none" strike="noStrike">
                <a:solidFill>
                  <a:schemeClr val="dk1"/>
                </a:solidFill>
                <a:latin typeface="Arial"/>
                <a:ea typeface="Arial"/>
                <a:cs typeface="Arial"/>
                <a:sym typeface="Arial"/>
              </a:defRPr>
            </a:lvl8pPr>
            <a:lvl9pPr indent="0" lvl="8" marL="3657600" marR="0" rtl="0" algn="l">
              <a:spcBef>
                <a:spcPts val="180"/>
              </a:spcBef>
              <a:spcAft>
                <a:spcPts val="0"/>
              </a:spcAft>
              <a:buClr>
                <a:srgbClr val="CC0000"/>
              </a:buClr>
              <a:buSzPts val="1800"/>
              <a:buFont typeface="Noto Sans Symbols"/>
              <a:buNone/>
              <a:defRPr b="0" i="0" sz="900" u="none" cap="none" strike="noStrike">
                <a:solidFill>
                  <a:schemeClr val="dk1"/>
                </a:solidFill>
                <a:latin typeface="Arial"/>
                <a:ea typeface="Arial"/>
                <a:cs typeface="Arial"/>
                <a:sym typeface="Arial"/>
              </a:defRPr>
            </a:lvl9pPr>
          </a:lstStyle>
          <a:p/>
        </p:txBody>
      </p:sp>
      <p:sp>
        <p:nvSpPr>
          <p:cNvPr id="97" name="Shape 97"/>
          <p:cNvSpPr txBox="1"/>
          <p:nvPr>
            <p:ph idx="11" type="ftr"/>
          </p:nvPr>
        </p:nvSpPr>
        <p:spPr>
          <a:xfrm>
            <a:off x="625475" y="0"/>
            <a:ext cx="5105400" cy="228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SzPts val="1400"/>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98" name="Shape 98"/>
          <p:cNvSpPr txBox="1"/>
          <p:nvPr>
            <p:ph idx="10" type="dt"/>
          </p:nvPr>
        </p:nvSpPr>
        <p:spPr>
          <a:xfrm>
            <a:off x="7023100" y="0"/>
            <a:ext cx="1066800" cy="228600"/>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SzPts val="1400"/>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99" name="Shape 99"/>
          <p:cNvSpPr txBox="1"/>
          <p:nvPr>
            <p:ph idx="12" type="sldNum"/>
          </p:nvPr>
        </p:nvSpPr>
        <p:spPr>
          <a:xfrm>
            <a:off x="8289925" y="0"/>
            <a:ext cx="854075"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fld id="{00000000-1234-1234-1234-123412341234}" type="slidenum">
              <a:rPr b="0" i="0" lang="en" sz="1200" u="none">
                <a:solidFill>
                  <a:srgbClr val="CCCCCC"/>
                </a:solidFill>
                <a:latin typeface="Arial"/>
                <a:ea typeface="Arial"/>
                <a:cs typeface="Arial"/>
                <a:sym typeface="Arial"/>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Content with Caption">
    <p:spTree>
      <p:nvGrpSpPr>
        <p:cNvPr id="100" name="Shape 100"/>
        <p:cNvGrpSpPr/>
        <p:nvPr/>
      </p:nvGrpSpPr>
      <p:grpSpPr>
        <a:xfrm>
          <a:off x="0" y="0"/>
          <a:ext cx="0" cy="0"/>
          <a:chOff x="0" y="0"/>
          <a:chExt cx="0" cy="0"/>
        </a:xfrm>
      </p:grpSpPr>
      <p:sp>
        <p:nvSpPr>
          <p:cNvPr id="101" name="Shape 101"/>
          <p:cNvSpPr txBox="1"/>
          <p:nvPr>
            <p:ph type="title"/>
          </p:nvPr>
        </p:nvSpPr>
        <p:spPr>
          <a:xfrm>
            <a:off x="457200" y="204788"/>
            <a:ext cx="3008313" cy="871537"/>
          </a:xfrm>
          <a:prstGeom prst="rect">
            <a:avLst/>
          </a:prstGeom>
          <a:noFill/>
          <a:ln>
            <a:noFill/>
          </a:ln>
        </p:spPr>
        <p:txBody>
          <a:bodyPr anchorCtr="0" anchor="b" bIns="91425" lIns="91425" rIns="91425" wrap="square" tIns="91425"/>
          <a:lstStyle>
            <a:lvl1pPr indent="0" lvl="0" marL="0" marR="0" rtl="0" algn="l">
              <a:spcBef>
                <a:spcPts val="0"/>
              </a:spcBef>
              <a:spcAft>
                <a:spcPts val="0"/>
              </a:spcAft>
              <a:buSzPts val="1400"/>
              <a:buNone/>
              <a:defRPr b="1" i="0" sz="2000" u="none" cap="none" strike="noStrike">
                <a:solidFill>
                  <a:schemeClr val="dk1"/>
                </a:solidFill>
                <a:latin typeface="Arial"/>
                <a:ea typeface="Arial"/>
                <a:cs typeface="Arial"/>
                <a:sym typeface="Arial"/>
              </a:defRPr>
            </a:lvl1pPr>
            <a:lvl2pPr indent="0" lvl="1"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9pPr>
          </a:lstStyle>
          <a:p/>
        </p:txBody>
      </p:sp>
      <p:sp>
        <p:nvSpPr>
          <p:cNvPr id="102" name="Shape 102"/>
          <p:cNvSpPr txBox="1"/>
          <p:nvPr>
            <p:ph idx="1" type="body"/>
          </p:nvPr>
        </p:nvSpPr>
        <p:spPr>
          <a:xfrm>
            <a:off x="3575050" y="204788"/>
            <a:ext cx="5111750" cy="4389835"/>
          </a:xfrm>
          <a:prstGeom prst="rect">
            <a:avLst/>
          </a:prstGeom>
          <a:noFill/>
          <a:ln>
            <a:noFill/>
          </a:ln>
        </p:spPr>
        <p:txBody>
          <a:bodyPr anchorCtr="0" anchor="t" bIns="91425" lIns="91425" rIns="91425" wrap="square" tIns="91425"/>
          <a:lstStyle>
            <a:lvl1pPr indent="-139700" lvl="0" marL="342900" marR="0" rtl="0" algn="l">
              <a:spcBef>
                <a:spcPts val="640"/>
              </a:spcBef>
              <a:spcAft>
                <a:spcPts val="0"/>
              </a:spcAft>
              <a:buClr>
                <a:srgbClr val="CC0000"/>
              </a:buClr>
              <a:buSzPts val="3200"/>
              <a:buFont typeface="Noto Sans Symbols"/>
              <a:buChar char="▪"/>
              <a:defRPr b="0" i="0" sz="32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rgbClr val="CC0000"/>
              </a:buClr>
              <a:buSzPts val="2800"/>
              <a:buFont typeface="Noto Sans Symbols"/>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rgbClr val="CC0000"/>
              </a:buClr>
              <a:buSzPts val="2400"/>
              <a:buFont typeface="Noto Sans Symbols"/>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103" name="Shape 103"/>
          <p:cNvSpPr txBox="1"/>
          <p:nvPr>
            <p:ph idx="2" type="body"/>
          </p:nvPr>
        </p:nvSpPr>
        <p:spPr>
          <a:xfrm>
            <a:off x="457200" y="1076325"/>
            <a:ext cx="3008313" cy="3518297"/>
          </a:xfrm>
          <a:prstGeom prst="rect">
            <a:avLst/>
          </a:prstGeom>
          <a:noFill/>
          <a:ln>
            <a:noFill/>
          </a:ln>
        </p:spPr>
        <p:txBody>
          <a:bodyPr anchorCtr="0" anchor="t" bIns="91425" lIns="91425" rIns="91425" wrap="square" tIns="91425"/>
          <a:lstStyle>
            <a:lvl1pPr indent="0" lvl="0" marL="0" marR="0" rtl="0" algn="l">
              <a:spcBef>
                <a:spcPts val="280"/>
              </a:spcBef>
              <a:spcAft>
                <a:spcPts val="0"/>
              </a:spcAft>
              <a:buClr>
                <a:srgbClr val="CC0000"/>
              </a:buClr>
              <a:buSzPts val="2400"/>
              <a:buFont typeface="Noto Sans Symbols"/>
              <a:buNone/>
              <a:defRPr b="0" i="0" sz="1400" u="none" cap="none" strike="noStrike">
                <a:solidFill>
                  <a:schemeClr val="dk1"/>
                </a:solidFill>
                <a:latin typeface="Arial"/>
                <a:ea typeface="Arial"/>
                <a:cs typeface="Arial"/>
                <a:sym typeface="Arial"/>
              </a:defRPr>
            </a:lvl1pPr>
            <a:lvl2pPr indent="0" lvl="1" marL="457200" marR="0" rtl="0" algn="l">
              <a:spcBef>
                <a:spcPts val="240"/>
              </a:spcBef>
              <a:spcAft>
                <a:spcPts val="0"/>
              </a:spcAft>
              <a:buClr>
                <a:srgbClr val="CC0000"/>
              </a:buClr>
              <a:buSzPts val="2800"/>
              <a:buFont typeface="Noto Sans Symbols"/>
              <a:buNone/>
              <a:defRPr b="0" i="0" sz="1200" u="none" cap="none" strike="noStrike">
                <a:solidFill>
                  <a:schemeClr val="dk1"/>
                </a:solidFill>
                <a:latin typeface="Arial"/>
                <a:ea typeface="Arial"/>
                <a:cs typeface="Arial"/>
                <a:sym typeface="Arial"/>
              </a:defRPr>
            </a:lvl2pPr>
            <a:lvl3pPr indent="0" lvl="2" marL="914400" marR="0" rtl="0" algn="l">
              <a:spcBef>
                <a:spcPts val="200"/>
              </a:spcBef>
              <a:spcAft>
                <a:spcPts val="0"/>
              </a:spcAft>
              <a:buClr>
                <a:srgbClr val="CC0000"/>
              </a:buClr>
              <a:buSzPts val="2400"/>
              <a:buFont typeface="Noto Sans Symbols"/>
              <a:buNone/>
              <a:defRPr b="0" i="0" sz="1000" u="none" cap="none" strike="noStrike">
                <a:solidFill>
                  <a:schemeClr val="dk1"/>
                </a:solidFill>
                <a:latin typeface="Arial"/>
                <a:ea typeface="Arial"/>
                <a:cs typeface="Arial"/>
                <a:sym typeface="Arial"/>
              </a:defRPr>
            </a:lvl3pPr>
            <a:lvl4pPr indent="0" lvl="3" marL="1371600" marR="0" rtl="0" algn="l">
              <a:spcBef>
                <a:spcPts val="180"/>
              </a:spcBef>
              <a:spcAft>
                <a:spcPts val="0"/>
              </a:spcAft>
              <a:buClr>
                <a:srgbClr val="CC0000"/>
              </a:buClr>
              <a:buSzPts val="2000"/>
              <a:buFont typeface="Noto Sans Symbols"/>
              <a:buNone/>
              <a:defRPr b="0" i="0" sz="900" u="none" cap="none" strike="noStrike">
                <a:solidFill>
                  <a:schemeClr val="dk1"/>
                </a:solidFill>
                <a:latin typeface="Arial"/>
                <a:ea typeface="Arial"/>
                <a:cs typeface="Arial"/>
                <a:sym typeface="Arial"/>
              </a:defRPr>
            </a:lvl4pPr>
            <a:lvl5pPr indent="0" lvl="4" marL="1828800" marR="0" rtl="0" algn="l">
              <a:spcBef>
                <a:spcPts val="180"/>
              </a:spcBef>
              <a:spcAft>
                <a:spcPts val="0"/>
              </a:spcAft>
              <a:buClr>
                <a:srgbClr val="CC0000"/>
              </a:buClr>
              <a:buSzPts val="2000"/>
              <a:buFont typeface="Noto Sans Symbols"/>
              <a:buNone/>
              <a:defRPr b="0" i="0" sz="900" u="none" cap="none" strike="noStrike">
                <a:solidFill>
                  <a:schemeClr val="dk1"/>
                </a:solidFill>
                <a:latin typeface="Arial"/>
                <a:ea typeface="Arial"/>
                <a:cs typeface="Arial"/>
                <a:sym typeface="Arial"/>
              </a:defRPr>
            </a:lvl5pPr>
            <a:lvl6pPr indent="0" lvl="5" marL="2286000" marR="0" rtl="0" algn="l">
              <a:spcBef>
                <a:spcPts val="180"/>
              </a:spcBef>
              <a:spcAft>
                <a:spcPts val="0"/>
              </a:spcAft>
              <a:buClr>
                <a:srgbClr val="CC0000"/>
              </a:buClr>
              <a:buSzPts val="1800"/>
              <a:buFont typeface="Noto Sans Symbols"/>
              <a:buNone/>
              <a:defRPr b="0" i="0" sz="900" u="none" cap="none" strike="noStrike">
                <a:solidFill>
                  <a:schemeClr val="dk1"/>
                </a:solidFill>
                <a:latin typeface="Arial"/>
                <a:ea typeface="Arial"/>
                <a:cs typeface="Arial"/>
                <a:sym typeface="Arial"/>
              </a:defRPr>
            </a:lvl6pPr>
            <a:lvl7pPr indent="0" lvl="6" marL="2743200" marR="0" rtl="0" algn="l">
              <a:spcBef>
                <a:spcPts val="180"/>
              </a:spcBef>
              <a:spcAft>
                <a:spcPts val="0"/>
              </a:spcAft>
              <a:buClr>
                <a:srgbClr val="CC0000"/>
              </a:buClr>
              <a:buSzPts val="1800"/>
              <a:buFont typeface="Noto Sans Symbols"/>
              <a:buNone/>
              <a:defRPr b="0" i="0" sz="900" u="none" cap="none" strike="noStrike">
                <a:solidFill>
                  <a:schemeClr val="dk1"/>
                </a:solidFill>
                <a:latin typeface="Arial"/>
                <a:ea typeface="Arial"/>
                <a:cs typeface="Arial"/>
                <a:sym typeface="Arial"/>
              </a:defRPr>
            </a:lvl7pPr>
            <a:lvl8pPr indent="0" lvl="7" marL="3200400" marR="0" rtl="0" algn="l">
              <a:spcBef>
                <a:spcPts val="180"/>
              </a:spcBef>
              <a:spcAft>
                <a:spcPts val="0"/>
              </a:spcAft>
              <a:buClr>
                <a:srgbClr val="CC0000"/>
              </a:buClr>
              <a:buSzPts val="1800"/>
              <a:buFont typeface="Noto Sans Symbols"/>
              <a:buNone/>
              <a:defRPr b="0" i="0" sz="900" u="none" cap="none" strike="noStrike">
                <a:solidFill>
                  <a:schemeClr val="dk1"/>
                </a:solidFill>
                <a:latin typeface="Arial"/>
                <a:ea typeface="Arial"/>
                <a:cs typeface="Arial"/>
                <a:sym typeface="Arial"/>
              </a:defRPr>
            </a:lvl8pPr>
            <a:lvl9pPr indent="0" lvl="8" marL="3657600" marR="0" rtl="0" algn="l">
              <a:spcBef>
                <a:spcPts val="180"/>
              </a:spcBef>
              <a:spcAft>
                <a:spcPts val="0"/>
              </a:spcAft>
              <a:buClr>
                <a:srgbClr val="CC0000"/>
              </a:buClr>
              <a:buSzPts val="1800"/>
              <a:buFont typeface="Noto Sans Symbols"/>
              <a:buNone/>
              <a:defRPr b="0" i="0" sz="900" u="none" cap="none" strike="noStrike">
                <a:solidFill>
                  <a:schemeClr val="dk1"/>
                </a:solidFill>
                <a:latin typeface="Arial"/>
                <a:ea typeface="Arial"/>
                <a:cs typeface="Arial"/>
                <a:sym typeface="Arial"/>
              </a:defRPr>
            </a:lvl9pPr>
          </a:lstStyle>
          <a:p/>
        </p:txBody>
      </p:sp>
      <p:sp>
        <p:nvSpPr>
          <p:cNvPr id="104" name="Shape 104"/>
          <p:cNvSpPr txBox="1"/>
          <p:nvPr>
            <p:ph idx="11" type="ftr"/>
          </p:nvPr>
        </p:nvSpPr>
        <p:spPr>
          <a:xfrm>
            <a:off x="625475" y="0"/>
            <a:ext cx="5105400" cy="228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SzPts val="1400"/>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105" name="Shape 105"/>
          <p:cNvSpPr txBox="1"/>
          <p:nvPr>
            <p:ph idx="10" type="dt"/>
          </p:nvPr>
        </p:nvSpPr>
        <p:spPr>
          <a:xfrm>
            <a:off x="7023100" y="0"/>
            <a:ext cx="1066800" cy="228600"/>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SzPts val="1400"/>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106" name="Shape 106"/>
          <p:cNvSpPr txBox="1"/>
          <p:nvPr>
            <p:ph idx="12" type="sldNum"/>
          </p:nvPr>
        </p:nvSpPr>
        <p:spPr>
          <a:xfrm>
            <a:off x="8289925" y="0"/>
            <a:ext cx="854075"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fld id="{00000000-1234-1234-1234-123412341234}" type="slidenum">
              <a:rPr b="0" i="0" lang="en" sz="1200" u="none">
                <a:solidFill>
                  <a:srgbClr val="CCCCCC"/>
                </a:solidFill>
                <a:latin typeface="Arial"/>
                <a:ea typeface="Arial"/>
                <a:cs typeface="Arial"/>
                <a:sym typeface="Arial"/>
              </a:rPr>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07" name="Shape 107"/>
        <p:cNvGrpSpPr/>
        <p:nvPr/>
      </p:nvGrpSpPr>
      <p:grpSpPr>
        <a:xfrm>
          <a:off x="0" y="0"/>
          <a:ext cx="0" cy="0"/>
          <a:chOff x="0" y="0"/>
          <a:chExt cx="0" cy="0"/>
        </a:xfrm>
      </p:grpSpPr>
      <p:sp>
        <p:nvSpPr>
          <p:cNvPr id="108" name="Shape 108"/>
          <p:cNvSpPr txBox="1"/>
          <p:nvPr>
            <p:ph idx="11" type="ftr"/>
          </p:nvPr>
        </p:nvSpPr>
        <p:spPr>
          <a:xfrm>
            <a:off x="625475" y="0"/>
            <a:ext cx="5105400" cy="228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SzPts val="1400"/>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109" name="Shape 109"/>
          <p:cNvSpPr txBox="1"/>
          <p:nvPr>
            <p:ph idx="10" type="dt"/>
          </p:nvPr>
        </p:nvSpPr>
        <p:spPr>
          <a:xfrm>
            <a:off x="7023100" y="0"/>
            <a:ext cx="1066800" cy="228600"/>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SzPts val="1400"/>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110" name="Shape 110"/>
          <p:cNvSpPr txBox="1"/>
          <p:nvPr>
            <p:ph idx="12" type="sldNum"/>
          </p:nvPr>
        </p:nvSpPr>
        <p:spPr>
          <a:xfrm>
            <a:off x="8289925" y="0"/>
            <a:ext cx="854075"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fld id="{00000000-1234-1234-1234-123412341234}" type="slidenum">
              <a:rPr b="0" i="0" lang="en" sz="1200" u="none">
                <a:solidFill>
                  <a:srgbClr val="CCCCCC"/>
                </a:solidFill>
                <a:latin typeface="Arial"/>
                <a:ea typeface="Arial"/>
                <a:cs typeface="Arial"/>
                <a:sym typeface="Arial"/>
              </a:rP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111" name="Shape 111"/>
        <p:cNvGrpSpPr/>
        <p:nvPr/>
      </p:nvGrpSpPr>
      <p:grpSpPr>
        <a:xfrm>
          <a:off x="0" y="0"/>
          <a:ext cx="0" cy="0"/>
          <a:chOff x="0" y="0"/>
          <a:chExt cx="0" cy="0"/>
        </a:xfrm>
      </p:grpSpPr>
      <p:sp>
        <p:nvSpPr>
          <p:cNvPr id="112" name="Shape 112"/>
          <p:cNvSpPr txBox="1"/>
          <p:nvPr>
            <p:ph type="title"/>
          </p:nvPr>
        </p:nvSpPr>
        <p:spPr>
          <a:xfrm>
            <a:off x="609600" y="571500"/>
            <a:ext cx="7924800" cy="514350"/>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1pPr>
            <a:lvl2pPr indent="0" lvl="1"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9pPr>
          </a:lstStyle>
          <a:p/>
        </p:txBody>
      </p:sp>
      <p:sp>
        <p:nvSpPr>
          <p:cNvPr id="113" name="Shape 113"/>
          <p:cNvSpPr txBox="1"/>
          <p:nvPr>
            <p:ph idx="11" type="ftr"/>
          </p:nvPr>
        </p:nvSpPr>
        <p:spPr>
          <a:xfrm>
            <a:off x="625475" y="0"/>
            <a:ext cx="5105400" cy="228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SzPts val="1400"/>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114" name="Shape 114"/>
          <p:cNvSpPr txBox="1"/>
          <p:nvPr>
            <p:ph idx="10" type="dt"/>
          </p:nvPr>
        </p:nvSpPr>
        <p:spPr>
          <a:xfrm>
            <a:off x="7023100" y="0"/>
            <a:ext cx="1066800" cy="228600"/>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SzPts val="1400"/>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115" name="Shape 115"/>
          <p:cNvSpPr txBox="1"/>
          <p:nvPr>
            <p:ph idx="12" type="sldNum"/>
          </p:nvPr>
        </p:nvSpPr>
        <p:spPr>
          <a:xfrm>
            <a:off x="8289925" y="0"/>
            <a:ext cx="854075"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fld id="{00000000-1234-1234-1234-123412341234}" type="slidenum">
              <a:rPr b="0" i="0" lang="en" sz="1200" u="none">
                <a:solidFill>
                  <a:srgbClr val="CCCCCC"/>
                </a:solidFill>
                <a:latin typeface="Arial"/>
                <a:ea typeface="Arial"/>
                <a:cs typeface="Arial"/>
                <a:sym typeface="Aria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dk1"/>
        </a:solidFill>
      </p:bgPr>
    </p:bg>
    <p:spTree>
      <p:nvGrpSpPr>
        <p:cNvPr id="15" name="Shape 15"/>
        <p:cNvGrpSpPr/>
        <p:nvPr/>
      </p:nvGrpSpPr>
      <p:grpSpPr>
        <a:xfrm>
          <a:off x="0" y="0"/>
          <a:ext cx="0" cy="0"/>
          <a:chOff x="0" y="0"/>
          <a:chExt cx="0" cy="0"/>
        </a:xfrm>
      </p:grpSpPr>
      <p:sp>
        <p:nvSpPr>
          <p:cNvPr id="16" name="Shape 16"/>
          <p:cNvSpPr txBox="1"/>
          <p:nvPr>
            <p:ph type="title"/>
          </p:nvPr>
        </p:nvSpPr>
        <p:spPr>
          <a:xfrm>
            <a:off x="509550" y="1423875"/>
            <a:ext cx="8124900" cy="1798200"/>
          </a:xfrm>
          <a:prstGeom prst="rect">
            <a:avLst/>
          </a:prstGeom>
        </p:spPr>
        <p:txBody>
          <a:bodyPr anchorCtr="0" anchor="ctr" bIns="91425" lIns="91425" rIns="91425" wrap="square" tIns="91425"/>
          <a:lstStyle>
            <a:lvl1pPr lvl="0" algn="ctr">
              <a:spcBef>
                <a:spcPts val="0"/>
              </a:spcBef>
              <a:buClr>
                <a:schemeClr val="lt1"/>
              </a:buClr>
              <a:buSzPts val="4800"/>
              <a:buFont typeface="Lato"/>
              <a:buNone/>
              <a:defRPr b="0" sz="4800">
                <a:solidFill>
                  <a:schemeClr val="lt1"/>
                </a:solidFill>
                <a:latin typeface="Lato"/>
                <a:ea typeface="Lato"/>
                <a:cs typeface="Lato"/>
                <a:sym typeface="Lato"/>
              </a:defRPr>
            </a:lvl1pPr>
            <a:lvl2pPr lvl="1" algn="ctr">
              <a:spcBef>
                <a:spcPts val="0"/>
              </a:spcBef>
              <a:buClr>
                <a:schemeClr val="lt1"/>
              </a:buClr>
              <a:buSzPts val="4800"/>
              <a:buFont typeface="Lato"/>
              <a:buNone/>
              <a:defRPr b="0" sz="4800">
                <a:solidFill>
                  <a:schemeClr val="lt1"/>
                </a:solidFill>
                <a:latin typeface="Lato"/>
                <a:ea typeface="Lato"/>
                <a:cs typeface="Lato"/>
                <a:sym typeface="Lato"/>
              </a:defRPr>
            </a:lvl2pPr>
            <a:lvl3pPr lvl="2" algn="ctr">
              <a:spcBef>
                <a:spcPts val="0"/>
              </a:spcBef>
              <a:buClr>
                <a:schemeClr val="lt1"/>
              </a:buClr>
              <a:buSzPts val="4800"/>
              <a:buFont typeface="Lato"/>
              <a:buNone/>
              <a:defRPr b="0" sz="4800">
                <a:solidFill>
                  <a:schemeClr val="lt1"/>
                </a:solidFill>
                <a:latin typeface="Lato"/>
                <a:ea typeface="Lato"/>
                <a:cs typeface="Lato"/>
                <a:sym typeface="Lato"/>
              </a:defRPr>
            </a:lvl3pPr>
            <a:lvl4pPr lvl="3" algn="ctr">
              <a:spcBef>
                <a:spcPts val="0"/>
              </a:spcBef>
              <a:buClr>
                <a:schemeClr val="lt1"/>
              </a:buClr>
              <a:buSzPts val="4800"/>
              <a:buFont typeface="Lato"/>
              <a:buNone/>
              <a:defRPr b="0" sz="4800">
                <a:solidFill>
                  <a:schemeClr val="lt1"/>
                </a:solidFill>
                <a:latin typeface="Lato"/>
                <a:ea typeface="Lato"/>
                <a:cs typeface="Lato"/>
                <a:sym typeface="Lato"/>
              </a:defRPr>
            </a:lvl4pPr>
            <a:lvl5pPr lvl="4" algn="ctr">
              <a:spcBef>
                <a:spcPts val="0"/>
              </a:spcBef>
              <a:buClr>
                <a:schemeClr val="lt1"/>
              </a:buClr>
              <a:buSzPts val="4800"/>
              <a:buFont typeface="Lato"/>
              <a:buNone/>
              <a:defRPr b="0" sz="4800">
                <a:solidFill>
                  <a:schemeClr val="lt1"/>
                </a:solidFill>
                <a:latin typeface="Lato"/>
                <a:ea typeface="Lato"/>
                <a:cs typeface="Lato"/>
                <a:sym typeface="Lato"/>
              </a:defRPr>
            </a:lvl5pPr>
            <a:lvl6pPr lvl="5" algn="ctr">
              <a:spcBef>
                <a:spcPts val="0"/>
              </a:spcBef>
              <a:buClr>
                <a:schemeClr val="lt1"/>
              </a:buClr>
              <a:buSzPts val="4800"/>
              <a:buFont typeface="Lato"/>
              <a:buNone/>
              <a:defRPr b="0" sz="4800">
                <a:solidFill>
                  <a:schemeClr val="lt1"/>
                </a:solidFill>
                <a:latin typeface="Lato"/>
                <a:ea typeface="Lato"/>
                <a:cs typeface="Lato"/>
                <a:sym typeface="Lato"/>
              </a:defRPr>
            </a:lvl6pPr>
            <a:lvl7pPr lvl="6" algn="ctr">
              <a:spcBef>
                <a:spcPts val="0"/>
              </a:spcBef>
              <a:buClr>
                <a:schemeClr val="lt1"/>
              </a:buClr>
              <a:buSzPts val="4800"/>
              <a:buFont typeface="Lato"/>
              <a:buNone/>
              <a:defRPr b="0" sz="4800">
                <a:solidFill>
                  <a:schemeClr val="lt1"/>
                </a:solidFill>
                <a:latin typeface="Lato"/>
                <a:ea typeface="Lato"/>
                <a:cs typeface="Lato"/>
                <a:sym typeface="Lato"/>
              </a:defRPr>
            </a:lvl7pPr>
            <a:lvl8pPr lvl="7" algn="ctr">
              <a:spcBef>
                <a:spcPts val="0"/>
              </a:spcBef>
              <a:buClr>
                <a:schemeClr val="lt1"/>
              </a:buClr>
              <a:buSzPts val="4800"/>
              <a:buFont typeface="Lato"/>
              <a:buNone/>
              <a:defRPr b="0" sz="4800">
                <a:solidFill>
                  <a:schemeClr val="lt1"/>
                </a:solidFill>
                <a:latin typeface="Lato"/>
                <a:ea typeface="Lato"/>
                <a:cs typeface="Lato"/>
                <a:sym typeface="Lato"/>
              </a:defRPr>
            </a:lvl8pPr>
            <a:lvl9pPr lvl="8" algn="ctr">
              <a:spcBef>
                <a:spcPts val="0"/>
              </a:spcBef>
              <a:buClr>
                <a:schemeClr val="lt1"/>
              </a:buClr>
              <a:buSzPts val="4800"/>
              <a:buFont typeface="Lato"/>
              <a:buNone/>
              <a:defRPr b="0" sz="4800">
                <a:solidFill>
                  <a:schemeClr val="lt1"/>
                </a:solidFill>
                <a:latin typeface="Lato"/>
                <a:ea typeface="Lato"/>
                <a:cs typeface="Lato"/>
                <a:sym typeface="Lato"/>
              </a:defRPr>
            </a:lvl9pPr>
          </a:lstStyle>
          <a:p/>
        </p:txBody>
      </p:sp>
      <p:sp>
        <p:nvSpPr>
          <p:cNvPr id="17" name="Shape 17"/>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Comparison">
    <p:spTree>
      <p:nvGrpSpPr>
        <p:cNvPr id="116" name="Shape 116"/>
        <p:cNvGrpSpPr/>
        <p:nvPr/>
      </p:nvGrpSpPr>
      <p:grpSpPr>
        <a:xfrm>
          <a:off x="0" y="0"/>
          <a:ext cx="0" cy="0"/>
          <a:chOff x="0" y="0"/>
          <a:chExt cx="0" cy="0"/>
        </a:xfrm>
      </p:grpSpPr>
      <p:sp>
        <p:nvSpPr>
          <p:cNvPr id="117" name="Shape 117"/>
          <p:cNvSpPr txBox="1"/>
          <p:nvPr>
            <p:ph type="title"/>
          </p:nvPr>
        </p:nvSpPr>
        <p:spPr>
          <a:xfrm>
            <a:off x="457200" y="205978"/>
            <a:ext cx="8229600" cy="857250"/>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1pPr>
            <a:lvl2pPr indent="0" lvl="1"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9pPr>
          </a:lstStyle>
          <a:p/>
        </p:txBody>
      </p:sp>
      <p:sp>
        <p:nvSpPr>
          <p:cNvPr id="118" name="Shape 118"/>
          <p:cNvSpPr txBox="1"/>
          <p:nvPr>
            <p:ph idx="1" type="body"/>
          </p:nvPr>
        </p:nvSpPr>
        <p:spPr>
          <a:xfrm>
            <a:off x="457200" y="1151335"/>
            <a:ext cx="4040188" cy="479822"/>
          </a:xfrm>
          <a:prstGeom prst="rect">
            <a:avLst/>
          </a:prstGeom>
          <a:noFill/>
          <a:ln>
            <a:noFill/>
          </a:ln>
        </p:spPr>
        <p:txBody>
          <a:bodyPr anchorCtr="0" anchor="b" bIns="91425" lIns="91425" rIns="91425" wrap="square" tIns="91425"/>
          <a:lstStyle>
            <a:lvl1pPr indent="0" lvl="0" marL="0" marR="0" rtl="0" algn="l">
              <a:spcBef>
                <a:spcPts val="480"/>
              </a:spcBef>
              <a:spcAft>
                <a:spcPts val="0"/>
              </a:spcAft>
              <a:buClr>
                <a:srgbClr val="CC0000"/>
              </a:buClr>
              <a:buSzPts val="2400"/>
              <a:buFont typeface="Noto Sans Symbols"/>
              <a:buNone/>
              <a:defRPr b="1" i="0" sz="2400" u="none" cap="none" strike="noStrike">
                <a:solidFill>
                  <a:schemeClr val="dk1"/>
                </a:solidFill>
                <a:latin typeface="Arial"/>
                <a:ea typeface="Arial"/>
                <a:cs typeface="Arial"/>
                <a:sym typeface="Arial"/>
              </a:defRPr>
            </a:lvl1pPr>
            <a:lvl2pPr indent="0" lvl="1" marL="457200" marR="0" rtl="0" algn="l">
              <a:spcBef>
                <a:spcPts val="400"/>
              </a:spcBef>
              <a:spcAft>
                <a:spcPts val="0"/>
              </a:spcAft>
              <a:buClr>
                <a:srgbClr val="CC0000"/>
              </a:buClr>
              <a:buSzPts val="2800"/>
              <a:buFont typeface="Noto Sans Symbols"/>
              <a:buNone/>
              <a:defRPr b="1" i="0" sz="2000" u="none" cap="none" strike="noStrike">
                <a:solidFill>
                  <a:schemeClr val="dk1"/>
                </a:solidFill>
                <a:latin typeface="Arial"/>
                <a:ea typeface="Arial"/>
                <a:cs typeface="Arial"/>
                <a:sym typeface="Arial"/>
              </a:defRPr>
            </a:lvl2pPr>
            <a:lvl3pPr indent="0" lvl="2" marL="914400" marR="0" rtl="0" algn="l">
              <a:spcBef>
                <a:spcPts val="360"/>
              </a:spcBef>
              <a:spcAft>
                <a:spcPts val="0"/>
              </a:spcAft>
              <a:buClr>
                <a:srgbClr val="CC0000"/>
              </a:buClr>
              <a:buSzPts val="2400"/>
              <a:buFont typeface="Noto Sans Symbols"/>
              <a:buNone/>
              <a:defRPr b="1" i="0" sz="1800" u="none" cap="none" strike="noStrike">
                <a:solidFill>
                  <a:schemeClr val="dk1"/>
                </a:solidFill>
                <a:latin typeface="Arial"/>
                <a:ea typeface="Arial"/>
                <a:cs typeface="Arial"/>
                <a:sym typeface="Arial"/>
              </a:defRPr>
            </a:lvl3pPr>
            <a:lvl4pPr indent="0" lvl="3" marL="1371600" marR="0" rtl="0" algn="l">
              <a:spcBef>
                <a:spcPts val="320"/>
              </a:spcBef>
              <a:spcAft>
                <a:spcPts val="0"/>
              </a:spcAft>
              <a:buClr>
                <a:srgbClr val="CC0000"/>
              </a:buClr>
              <a:buSzPts val="2000"/>
              <a:buFont typeface="Noto Sans Symbols"/>
              <a:buNone/>
              <a:defRPr b="1" i="0" sz="1600" u="none" cap="none" strike="noStrike">
                <a:solidFill>
                  <a:schemeClr val="dk1"/>
                </a:solidFill>
                <a:latin typeface="Arial"/>
                <a:ea typeface="Arial"/>
                <a:cs typeface="Arial"/>
                <a:sym typeface="Arial"/>
              </a:defRPr>
            </a:lvl4pPr>
            <a:lvl5pPr indent="0" lvl="4" marL="1828800" marR="0" rtl="0" algn="l">
              <a:spcBef>
                <a:spcPts val="320"/>
              </a:spcBef>
              <a:spcAft>
                <a:spcPts val="0"/>
              </a:spcAft>
              <a:buClr>
                <a:srgbClr val="CC0000"/>
              </a:buClr>
              <a:buSzPts val="2000"/>
              <a:buFont typeface="Noto Sans Symbols"/>
              <a:buNone/>
              <a:defRPr b="1" i="0" sz="1600" u="none" cap="none" strike="noStrike">
                <a:solidFill>
                  <a:schemeClr val="dk1"/>
                </a:solidFill>
                <a:latin typeface="Arial"/>
                <a:ea typeface="Arial"/>
                <a:cs typeface="Arial"/>
                <a:sym typeface="Arial"/>
              </a:defRPr>
            </a:lvl5pPr>
            <a:lvl6pPr indent="0" lvl="5" marL="2286000" marR="0" rtl="0" algn="l">
              <a:spcBef>
                <a:spcPts val="320"/>
              </a:spcBef>
              <a:spcAft>
                <a:spcPts val="0"/>
              </a:spcAft>
              <a:buClr>
                <a:srgbClr val="CC0000"/>
              </a:buClr>
              <a:buSzPts val="1800"/>
              <a:buFont typeface="Noto Sans Symbols"/>
              <a:buNone/>
              <a:defRPr b="1" i="0" sz="1600" u="none" cap="none" strike="noStrike">
                <a:solidFill>
                  <a:schemeClr val="dk1"/>
                </a:solidFill>
                <a:latin typeface="Arial"/>
                <a:ea typeface="Arial"/>
                <a:cs typeface="Arial"/>
                <a:sym typeface="Arial"/>
              </a:defRPr>
            </a:lvl6pPr>
            <a:lvl7pPr indent="0" lvl="6" marL="2743200" marR="0" rtl="0" algn="l">
              <a:spcBef>
                <a:spcPts val="320"/>
              </a:spcBef>
              <a:spcAft>
                <a:spcPts val="0"/>
              </a:spcAft>
              <a:buClr>
                <a:srgbClr val="CC0000"/>
              </a:buClr>
              <a:buSzPts val="1800"/>
              <a:buFont typeface="Noto Sans Symbols"/>
              <a:buNone/>
              <a:defRPr b="1" i="0" sz="1600" u="none" cap="none" strike="noStrike">
                <a:solidFill>
                  <a:schemeClr val="dk1"/>
                </a:solidFill>
                <a:latin typeface="Arial"/>
                <a:ea typeface="Arial"/>
                <a:cs typeface="Arial"/>
                <a:sym typeface="Arial"/>
              </a:defRPr>
            </a:lvl7pPr>
            <a:lvl8pPr indent="0" lvl="7" marL="3200400" marR="0" rtl="0" algn="l">
              <a:spcBef>
                <a:spcPts val="320"/>
              </a:spcBef>
              <a:spcAft>
                <a:spcPts val="0"/>
              </a:spcAft>
              <a:buClr>
                <a:srgbClr val="CC0000"/>
              </a:buClr>
              <a:buSzPts val="1800"/>
              <a:buFont typeface="Noto Sans Symbols"/>
              <a:buNone/>
              <a:defRPr b="1" i="0" sz="1600" u="none" cap="none" strike="noStrike">
                <a:solidFill>
                  <a:schemeClr val="dk1"/>
                </a:solidFill>
                <a:latin typeface="Arial"/>
                <a:ea typeface="Arial"/>
                <a:cs typeface="Arial"/>
                <a:sym typeface="Arial"/>
              </a:defRPr>
            </a:lvl8pPr>
            <a:lvl9pPr indent="0" lvl="8" marL="3657600" marR="0" rtl="0" algn="l">
              <a:spcBef>
                <a:spcPts val="320"/>
              </a:spcBef>
              <a:spcAft>
                <a:spcPts val="0"/>
              </a:spcAft>
              <a:buClr>
                <a:srgbClr val="CC0000"/>
              </a:buClr>
              <a:buSzPts val="1800"/>
              <a:buFont typeface="Noto Sans Symbols"/>
              <a:buNone/>
              <a:defRPr b="1" i="0" sz="1600" u="none" cap="none" strike="noStrike">
                <a:solidFill>
                  <a:schemeClr val="dk1"/>
                </a:solidFill>
                <a:latin typeface="Arial"/>
                <a:ea typeface="Arial"/>
                <a:cs typeface="Arial"/>
                <a:sym typeface="Arial"/>
              </a:defRPr>
            </a:lvl9pPr>
          </a:lstStyle>
          <a:p/>
        </p:txBody>
      </p:sp>
      <p:sp>
        <p:nvSpPr>
          <p:cNvPr id="119" name="Shape 119"/>
          <p:cNvSpPr txBox="1"/>
          <p:nvPr>
            <p:ph idx="2" type="body"/>
          </p:nvPr>
        </p:nvSpPr>
        <p:spPr>
          <a:xfrm>
            <a:off x="457200" y="1631156"/>
            <a:ext cx="4040188" cy="2963466"/>
          </a:xfrm>
          <a:prstGeom prst="rect">
            <a:avLst/>
          </a:prstGeom>
          <a:noFill/>
          <a:ln>
            <a:noFill/>
          </a:ln>
        </p:spPr>
        <p:txBody>
          <a:bodyPr anchorCtr="0" anchor="t" bIns="91425" lIns="91425" rIns="91425" wrap="square" tIns="91425"/>
          <a:lstStyle>
            <a:lvl1pPr indent="-190500" lvl="0" marL="342900" marR="0" rtl="0" algn="l">
              <a:spcBef>
                <a:spcPts val="480"/>
              </a:spcBef>
              <a:spcAft>
                <a:spcPts val="0"/>
              </a:spcAft>
              <a:buClr>
                <a:srgbClr val="CC0000"/>
              </a:buClr>
              <a:buSzPts val="2400"/>
              <a:buFont typeface="Noto Sans Symbols"/>
              <a:buChar char="▪"/>
              <a:defRPr b="0" i="0" sz="2400" u="none" cap="none" strike="noStrike">
                <a:solidFill>
                  <a:schemeClr val="dk1"/>
                </a:solidFill>
                <a:latin typeface="Arial"/>
                <a:ea typeface="Arial"/>
                <a:cs typeface="Arial"/>
                <a:sym typeface="Arial"/>
              </a:defRPr>
            </a:lvl1pPr>
            <a:lvl2pPr indent="-158750" lvl="1" marL="74295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2pPr>
            <a:lvl3pPr indent="-114300" lvl="2" marL="11430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3pPr>
            <a:lvl4pPr indent="-127000" lvl="3" marL="1600200" marR="0" rtl="0" algn="l">
              <a:spcBef>
                <a:spcPts val="320"/>
              </a:spcBef>
              <a:spcAft>
                <a:spcPts val="0"/>
              </a:spcAft>
              <a:buClr>
                <a:srgbClr val="CC0000"/>
              </a:buClr>
              <a:buSzPts val="1600"/>
              <a:buFont typeface="Noto Sans Symbols"/>
              <a:buChar char="▪"/>
              <a:defRPr b="0" i="0" sz="1600" u="none" cap="none" strike="noStrike">
                <a:solidFill>
                  <a:schemeClr val="dk1"/>
                </a:solidFill>
                <a:latin typeface="Arial"/>
                <a:ea typeface="Arial"/>
                <a:cs typeface="Arial"/>
                <a:sym typeface="Arial"/>
              </a:defRPr>
            </a:lvl4pPr>
            <a:lvl5pPr indent="-127000" lvl="4" marL="2057400" marR="0" rtl="0" algn="l">
              <a:spcBef>
                <a:spcPts val="320"/>
              </a:spcBef>
              <a:spcAft>
                <a:spcPts val="0"/>
              </a:spcAft>
              <a:buClr>
                <a:srgbClr val="CC0000"/>
              </a:buClr>
              <a:buSzPts val="1600"/>
              <a:buFont typeface="Noto Sans Symbols"/>
              <a:buChar char="▪"/>
              <a:defRPr b="0" i="0" sz="1600" u="none" cap="none" strike="noStrike">
                <a:solidFill>
                  <a:schemeClr val="dk1"/>
                </a:solidFill>
                <a:latin typeface="Arial"/>
                <a:ea typeface="Arial"/>
                <a:cs typeface="Arial"/>
                <a:sym typeface="Arial"/>
              </a:defRPr>
            </a:lvl5pPr>
            <a:lvl6pPr indent="-127000" lvl="5" marL="2514600" marR="0" rtl="0" algn="l">
              <a:spcBef>
                <a:spcPts val="320"/>
              </a:spcBef>
              <a:spcAft>
                <a:spcPts val="0"/>
              </a:spcAft>
              <a:buClr>
                <a:srgbClr val="CC0000"/>
              </a:buClr>
              <a:buSzPts val="1600"/>
              <a:buFont typeface="Noto Sans Symbols"/>
              <a:buChar char="▪"/>
              <a:defRPr b="0" i="0" sz="1600" u="none" cap="none" strike="noStrike">
                <a:solidFill>
                  <a:schemeClr val="dk1"/>
                </a:solidFill>
                <a:latin typeface="Arial"/>
                <a:ea typeface="Arial"/>
                <a:cs typeface="Arial"/>
                <a:sym typeface="Arial"/>
              </a:defRPr>
            </a:lvl6pPr>
            <a:lvl7pPr indent="-127000" lvl="6" marL="2971800" marR="0" rtl="0" algn="l">
              <a:spcBef>
                <a:spcPts val="320"/>
              </a:spcBef>
              <a:spcAft>
                <a:spcPts val="0"/>
              </a:spcAft>
              <a:buClr>
                <a:srgbClr val="CC0000"/>
              </a:buClr>
              <a:buSzPts val="1600"/>
              <a:buFont typeface="Noto Sans Symbols"/>
              <a:buChar char="▪"/>
              <a:defRPr b="0" i="0" sz="1600" u="none" cap="none" strike="noStrike">
                <a:solidFill>
                  <a:schemeClr val="dk1"/>
                </a:solidFill>
                <a:latin typeface="Arial"/>
                <a:ea typeface="Arial"/>
                <a:cs typeface="Arial"/>
                <a:sym typeface="Arial"/>
              </a:defRPr>
            </a:lvl7pPr>
            <a:lvl8pPr indent="-127000" lvl="7" marL="3429000" marR="0" rtl="0" algn="l">
              <a:spcBef>
                <a:spcPts val="320"/>
              </a:spcBef>
              <a:spcAft>
                <a:spcPts val="0"/>
              </a:spcAft>
              <a:buClr>
                <a:srgbClr val="CC0000"/>
              </a:buClr>
              <a:buSzPts val="1600"/>
              <a:buFont typeface="Noto Sans Symbols"/>
              <a:buChar char="▪"/>
              <a:defRPr b="0" i="0" sz="1600" u="none" cap="none" strike="noStrike">
                <a:solidFill>
                  <a:schemeClr val="dk1"/>
                </a:solidFill>
                <a:latin typeface="Arial"/>
                <a:ea typeface="Arial"/>
                <a:cs typeface="Arial"/>
                <a:sym typeface="Arial"/>
              </a:defRPr>
            </a:lvl8pPr>
            <a:lvl9pPr indent="-127000" lvl="8" marL="3886200" marR="0" rtl="0" algn="l">
              <a:spcBef>
                <a:spcPts val="320"/>
              </a:spcBef>
              <a:spcAft>
                <a:spcPts val="0"/>
              </a:spcAft>
              <a:buClr>
                <a:srgbClr val="CC0000"/>
              </a:buClr>
              <a:buSzPts val="1600"/>
              <a:buFont typeface="Noto Sans Symbols"/>
              <a:buChar char="▪"/>
              <a:defRPr b="0" i="0" sz="1600" u="none" cap="none" strike="noStrike">
                <a:solidFill>
                  <a:schemeClr val="dk1"/>
                </a:solidFill>
                <a:latin typeface="Arial"/>
                <a:ea typeface="Arial"/>
                <a:cs typeface="Arial"/>
                <a:sym typeface="Arial"/>
              </a:defRPr>
            </a:lvl9pPr>
          </a:lstStyle>
          <a:p/>
        </p:txBody>
      </p:sp>
      <p:sp>
        <p:nvSpPr>
          <p:cNvPr id="120" name="Shape 120"/>
          <p:cNvSpPr txBox="1"/>
          <p:nvPr>
            <p:ph idx="3" type="body"/>
          </p:nvPr>
        </p:nvSpPr>
        <p:spPr>
          <a:xfrm>
            <a:off x="4645025" y="1151335"/>
            <a:ext cx="4041775" cy="479822"/>
          </a:xfrm>
          <a:prstGeom prst="rect">
            <a:avLst/>
          </a:prstGeom>
          <a:noFill/>
          <a:ln>
            <a:noFill/>
          </a:ln>
        </p:spPr>
        <p:txBody>
          <a:bodyPr anchorCtr="0" anchor="b" bIns="91425" lIns="91425" rIns="91425" wrap="square" tIns="91425"/>
          <a:lstStyle>
            <a:lvl1pPr indent="0" lvl="0" marL="0" marR="0" rtl="0" algn="l">
              <a:spcBef>
                <a:spcPts val="480"/>
              </a:spcBef>
              <a:spcAft>
                <a:spcPts val="0"/>
              </a:spcAft>
              <a:buClr>
                <a:srgbClr val="CC0000"/>
              </a:buClr>
              <a:buSzPts val="2400"/>
              <a:buFont typeface="Noto Sans Symbols"/>
              <a:buNone/>
              <a:defRPr b="1" i="0" sz="2400" u="none" cap="none" strike="noStrike">
                <a:solidFill>
                  <a:schemeClr val="dk1"/>
                </a:solidFill>
                <a:latin typeface="Arial"/>
                <a:ea typeface="Arial"/>
                <a:cs typeface="Arial"/>
                <a:sym typeface="Arial"/>
              </a:defRPr>
            </a:lvl1pPr>
            <a:lvl2pPr indent="0" lvl="1" marL="457200" marR="0" rtl="0" algn="l">
              <a:spcBef>
                <a:spcPts val="400"/>
              </a:spcBef>
              <a:spcAft>
                <a:spcPts val="0"/>
              </a:spcAft>
              <a:buClr>
                <a:srgbClr val="CC0000"/>
              </a:buClr>
              <a:buSzPts val="2800"/>
              <a:buFont typeface="Noto Sans Symbols"/>
              <a:buNone/>
              <a:defRPr b="1" i="0" sz="2000" u="none" cap="none" strike="noStrike">
                <a:solidFill>
                  <a:schemeClr val="dk1"/>
                </a:solidFill>
                <a:latin typeface="Arial"/>
                <a:ea typeface="Arial"/>
                <a:cs typeface="Arial"/>
                <a:sym typeface="Arial"/>
              </a:defRPr>
            </a:lvl2pPr>
            <a:lvl3pPr indent="0" lvl="2" marL="914400" marR="0" rtl="0" algn="l">
              <a:spcBef>
                <a:spcPts val="360"/>
              </a:spcBef>
              <a:spcAft>
                <a:spcPts val="0"/>
              </a:spcAft>
              <a:buClr>
                <a:srgbClr val="CC0000"/>
              </a:buClr>
              <a:buSzPts val="2400"/>
              <a:buFont typeface="Noto Sans Symbols"/>
              <a:buNone/>
              <a:defRPr b="1" i="0" sz="1800" u="none" cap="none" strike="noStrike">
                <a:solidFill>
                  <a:schemeClr val="dk1"/>
                </a:solidFill>
                <a:latin typeface="Arial"/>
                <a:ea typeface="Arial"/>
                <a:cs typeface="Arial"/>
                <a:sym typeface="Arial"/>
              </a:defRPr>
            </a:lvl3pPr>
            <a:lvl4pPr indent="0" lvl="3" marL="1371600" marR="0" rtl="0" algn="l">
              <a:spcBef>
                <a:spcPts val="320"/>
              </a:spcBef>
              <a:spcAft>
                <a:spcPts val="0"/>
              </a:spcAft>
              <a:buClr>
                <a:srgbClr val="CC0000"/>
              </a:buClr>
              <a:buSzPts val="2000"/>
              <a:buFont typeface="Noto Sans Symbols"/>
              <a:buNone/>
              <a:defRPr b="1" i="0" sz="1600" u="none" cap="none" strike="noStrike">
                <a:solidFill>
                  <a:schemeClr val="dk1"/>
                </a:solidFill>
                <a:latin typeface="Arial"/>
                <a:ea typeface="Arial"/>
                <a:cs typeface="Arial"/>
                <a:sym typeface="Arial"/>
              </a:defRPr>
            </a:lvl4pPr>
            <a:lvl5pPr indent="0" lvl="4" marL="1828800" marR="0" rtl="0" algn="l">
              <a:spcBef>
                <a:spcPts val="320"/>
              </a:spcBef>
              <a:spcAft>
                <a:spcPts val="0"/>
              </a:spcAft>
              <a:buClr>
                <a:srgbClr val="CC0000"/>
              </a:buClr>
              <a:buSzPts val="2000"/>
              <a:buFont typeface="Noto Sans Symbols"/>
              <a:buNone/>
              <a:defRPr b="1" i="0" sz="1600" u="none" cap="none" strike="noStrike">
                <a:solidFill>
                  <a:schemeClr val="dk1"/>
                </a:solidFill>
                <a:latin typeface="Arial"/>
                <a:ea typeface="Arial"/>
                <a:cs typeface="Arial"/>
                <a:sym typeface="Arial"/>
              </a:defRPr>
            </a:lvl5pPr>
            <a:lvl6pPr indent="0" lvl="5" marL="2286000" marR="0" rtl="0" algn="l">
              <a:spcBef>
                <a:spcPts val="320"/>
              </a:spcBef>
              <a:spcAft>
                <a:spcPts val="0"/>
              </a:spcAft>
              <a:buClr>
                <a:srgbClr val="CC0000"/>
              </a:buClr>
              <a:buSzPts val="1800"/>
              <a:buFont typeface="Noto Sans Symbols"/>
              <a:buNone/>
              <a:defRPr b="1" i="0" sz="1600" u="none" cap="none" strike="noStrike">
                <a:solidFill>
                  <a:schemeClr val="dk1"/>
                </a:solidFill>
                <a:latin typeface="Arial"/>
                <a:ea typeface="Arial"/>
                <a:cs typeface="Arial"/>
                <a:sym typeface="Arial"/>
              </a:defRPr>
            </a:lvl6pPr>
            <a:lvl7pPr indent="0" lvl="6" marL="2743200" marR="0" rtl="0" algn="l">
              <a:spcBef>
                <a:spcPts val="320"/>
              </a:spcBef>
              <a:spcAft>
                <a:spcPts val="0"/>
              </a:spcAft>
              <a:buClr>
                <a:srgbClr val="CC0000"/>
              </a:buClr>
              <a:buSzPts val="1800"/>
              <a:buFont typeface="Noto Sans Symbols"/>
              <a:buNone/>
              <a:defRPr b="1" i="0" sz="1600" u="none" cap="none" strike="noStrike">
                <a:solidFill>
                  <a:schemeClr val="dk1"/>
                </a:solidFill>
                <a:latin typeface="Arial"/>
                <a:ea typeface="Arial"/>
                <a:cs typeface="Arial"/>
                <a:sym typeface="Arial"/>
              </a:defRPr>
            </a:lvl7pPr>
            <a:lvl8pPr indent="0" lvl="7" marL="3200400" marR="0" rtl="0" algn="l">
              <a:spcBef>
                <a:spcPts val="320"/>
              </a:spcBef>
              <a:spcAft>
                <a:spcPts val="0"/>
              </a:spcAft>
              <a:buClr>
                <a:srgbClr val="CC0000"/>
              </a:buClr>
              <a:buSzPts val="1800"/>
              <a:buFont typeface="Noto Sans Symbols"/>
              <a:buNone/>
              <a:defRPr b="1" i="0" sz="1600" u="none" cap="none" strike="noStrike">
                <a:solidFill>
                  <a:schemeClr val="dk1"/>
                </a:solidFill>
                <a:latin typeface="Arial"/>
                <a:ea typeface="Arial"/>
                <a:cs typeface="Arial"/>
                <a:sym typeface="Arial"/>
              </a:defRPr>
            </a:lvl8pPr>
            <a:lvl9pPr indent="0" lvl="8" marL="3657600" marR="0" rtl="0" algn="l">
              <a:spcBef>
                <a:spcPts val="320"/>
              </a:spcBef>
              <a:spcAft>
                <a:spcPts val="0"/>
              </a:spcAft>
              <a:buClr>
                <a:srgbClr val="CC0000"/>
              </a:buClr>
              <a:buSzPts val="1800"/>
              <a:buFont typeface="Noto Sans Symbols"/>
              <a:buNone/>
              <a:defRPr b="1" i="0" sz="1600" u="none" cap="none" strike="noStrike">
                <a:solidFill>
                  <a:schemeClr val="dk1"/>
                </a:solidFill>
                <a:latin typeface="Arial"/>
                <a:ea typeface="Arial"/>
                <a:cs typeface="Arial"/>
                <a:sym typeface="Arial"/>
              </a:defRPr>
            </a:lvl9pPr>
          </a:lstStyle>
          <a:p/>
        </p:txBody>
      </p:sp>
      <p:sp>
        <p:nvSpPr>
          <p:cNvPr id="121" name="Shape 121"/>
          <p:cNvSpPr txBox="1"/>
          <p:nvPr>
            <p:ph idx="4" type="body"/>
          </p:nvPr>
        </p:nvSpPr>
        <p:spPr>
          <a:xfrm>
            <a:off x="4645025" y="1631156"/>
            <a:ext cx="4041775" cy="2963466"/>
          </a:xfrm>
          <a:prstGeom prst="rect">
            <a:avLst/>
          </a:prstGeom>
          <a:noFill/>
          <a:ln>
            <a:noFill/>
          </a:ln>
        </p:spPr>
        <p:txBody>
          <a:bodyPr anchorCtr="0" anchor="t" bIns="91425" lIns="91425" rIns="91425" wrap="square" tIns="91425"/>
          <a:lstStyle>
            <a:lvl1pPr indent="-190500" lvl="0" marL="342900" marR="0" rtl="0" algn="l">
              <a:spcBef>
                <a:spcPts val="480"/>
              </a:spcBef>
              <a:spcAft>
                <a:spcPts val="0"/>
              </a:spcAft>
              <a:buClr>
                <a:srgbClr val="CC0000"/>
              </a:buClr>
              <a:buSzPts val="2400"/>
              <a:buFont typeface="Noto Sans Symbols"/>
              <a:buChar char="▪"/>
              <a:defRPr b="0" i="0" sz="2400" u="none" cap="none" strike="noStrike">
                <a:solidFill>
                  <a:schemeClr val="dk1"/>
                </a:solidFill>
                <a:latin typeface="Arial"/>
                <a:ea typeface="Arial"/>
                <a:cs typeface="Arial"/>
                <a:sym typeface="Arial"/>
              </a:defRPr>
            </a:lvl1pPr>
            <a:lvl2pPr indent="-158750" lvl="1" marL="74295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2pPr>
            <a:lvl3pPr indent="-114300" lvl="2" marL="11430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3pPr>
            <a:lvl4pPr indent="-127000" lvl="3" marL="1600200" marR="0" rtl="0" algn="l">
              <a:spcBef>
                <a:spcPts val="320"/>
              </a:spcBef>
              <a:spcAft>
                <a:spcPts val="0"/>
              </a:spcAft>
              <a:buClr>
                <a:srgbClr val="CC0000"/>
              </a:buClr>
              <a:buSzPts val="1600"/>
              <a:buFont typeface="Noto Sans Symbols"/>
              <a:buChar char="▪"/>
              <a:defRPr b="0" i="0" sz="1600" u="none" cap="none" strike="noStrike">
                <a:solidFill>
                  <a:schemeClr val="dk1"/>
                </a:solidFill>
                <a:latin typeface="Arial"/>
                <a:ea typeface="Arial"/>
                <a:cs typeface="Arial"/>
                <a:sym typeface="Arial"/>
              </a:defRPr>
            </a:lvl4pPr>
            <a:lvl5pPr indent="-127000" lvl="4" marL="2057400" marR="0" rtl="0" algn="l">
              <a:spcBef>
                <a:spcPts val="320"/>
              </a:spcBef>
              <a:spcAft>
                <a:spcPts val="0"/>
              </a:spcAft>
              <a:buClr>
                <a:srgbClr val="CC0000"/>
              </a:buClr>
              <a:buSzPts val="1600"/>
              <a:buFont typeface="Noto Sans Symbols"/>
              <a:buChar char="▪"/>
              <a:defRPr b="0" i="0" sz="1600" u="none" cap="none" strike="noStrike">
                <a:solidFill>
                  <a:schemeClr val="dk1"/>
                </a:solidFill>
                <a:latin typeface="Arial"/>
                <a:ea typeface="Arial"/>
                <a:cs typeface="Arial"/>
                <a:sym typeface="Arial"/>
              </a:defRPr>
            </a:lvl5pPr>
            <a:lvl6pPr indent="-127000" lvl="5" marL="2514600" marR="0" rtl="0" algn="l">
              <a:spcBef>
                <a:spcPts val="320"/>
              </a:spcBef>
              <a:spcAft>
                <a:spcPts val="0"/>
              </a:spcAft>
              <a:buClr>
                <a:srgbClr val="CC0000"/>
              </a:buClr>
              <a:buSzPts val="1600"/>
              <a:buFont typeface="Noto Sans Symbols"/>
              <a:buChar char="▪"/>
              <a:defRPr b="0" i="0" sz="1600" u="none" cap="none" strike="noStrike">
                <a:solidFill>
                  <a:schemeClr val="dk1"/>
                </a:solidFill>
                <a:latin typeface="Arial"/>
                <a:ea typeface="Arial"/>
                <a:cs typeface="Arial"/>
                <a:sym typeface="Arial"/>
              </a:defRPr>
            </a:lvl6pPr>
            <a:lvl7pPr indent="-127000" lvl="6" marL="2971800" marR="0" rtl="0" algn="l">
              <a:spcBef>
                <a:spcPts val="320"/>
              </a:spcBef>
              <a:spcAft>
                <a:spcPts val="0"/>
              </a:spcAft>
              <a:buClr>
                <a:srgbClr val="CC0000"/>
              </a:buClr>
              <a:buSzPts val="1600"/>
              <a:buFont typeface="Noto Sans Symbols"/>
              <a:buChar char="▪"/>
              <a:defRPr b="0" i="0" sz="1600" u="none" cap="none" strike="noStrike">
                <a:solidFill>
                  <a:schemeClr val="dk1"/>
                </a:solidFill>
                <a:latin typeface="Arial"/>
                <a:ea typeface="Arial"/>
                <a:cs typeface="Arial"/>
                <a:sym typeface="Arial"/>
              </a:defRPr>
            </a:lvl7pPr>
            <a:lvl8pPr indent="-127000" lvl="7" marL="3429000" marR="0" rtl="0" algn="l">
              <a:spcBef>
                <a:spcPts val="320"/>
              </a:spcBef>
              <a:spcAft>
                <a:spcPts val="0"/>
              </a:spcAft>
              <a:buClr>
                <a:srgbClr val="CC0000"/>
              </a:buClr>
              <a:buSzPts val="1600"/>
              <a:buFont typeface="Noto Sans Symbols"/>
              <a:buChar char="▪"/>
              <a:defRPr b="0" i="0" sz="1600" u="none" cap="none" strike="noStrike">
                <a:solidFill>
                  <a:schemeClr val="dk1"/>
                </a:solidFill>
                <a:latin typeface="Arial"/>
                <a:ea typeface="Arial"/>
                <a:cs typeface="Arial"/>
                <a:sym typeface="Arial"/>
              </a:defRPr>
            </a:lvl8pPr>
            <a:lvl9pPr indent="-127000" lvl="8" marL="3886200" marR="0" rtl="0" algn="l">
              <a:spcBef>
                <a:spcPts val="320"/>
              </a:spcBef>
              <a:spcAft>
                <a:spcPts val="0"/>
              </a:spcAft>
              <a:buClr>
                <a:srgbClr val="CC0000"/>
              </a:buClr>
              <a:buSzPts val="1600"/>
              <a:buFont typeface="Noto Sans Symbols"/>
              <a:buChar char="▪"/>
              <a:defRPr b="0" i="0" sz="1600" u="none" cap="none" strike="noStrike">
                <a:solidFill>
                  <a:schemeClr val="dk1"/>
                </a:solidFill>
                <a:latin typeface="Arial"/>
                <a:ea typeface="Arial"/>
                <a:cs typeface="Arial"/>
                <a:sym typeface="Arial"/>
              </a:defRPr>
            </a:lvl9pPr>
          </a:lstStyle>
          <a:p/>
        </p:txBody>
      </p:sp>
      <p:sp>
        <p:nvSpPr>
          <p:cNvPr id="122" name="Shape 122"/>
          <p:cNvSpPr txBox="1"/>
          <p:nvPr>
            <p:ph idx="11" type="ftr"/>
          </p:nvPr>
        </p:nvSpPr>
        <p:spPr>
          <a:xfrm>
            <a:off x="625475" y="0"/>
            <a:ext cx="5105400" cy="228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SzPts val="1400"/>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123" name="Shape 123"/>
          <p:cNvSpPr txBox="1"/>
          <p:nvPr>
            <p:ph idx="10" type="dt"/>
          </p:nvPr>
        </p:nvSpPr>
        <p:spPr>
          <a:xfrm>
            <a:off x="7023100" y="0"/>
            <a:ext cx="1066800" cy="228600"/>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SzPts val="1400"/>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124" name="Shape 124"/>
          <p:cNvSpPr txBox="1"/>
          <p:nvPr>
            <p:ph idx="12" type="sldNum"/>
          </p:nvPr>
        </p:nvSpPr>
        <p:spPr>
          <a:xfrm>
            <a:off x="8289925" y="0"/>
            <a:ext cx="854075"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fld id="{00000000-1234-1234-1234-123412341234}" type="slidenum">
              <a:rPr b="0" i="0" lang="en" sz="1200" u="none">
                <a:solidFill>
                  <a:srgbClr val="CCCCCC"/>
                </a:solidFill>
                <a:latin typeface="Arial"/>
                <a:ea typeface="Arial"/>
                <a:cs typeface="Arial"/>
                <a:sym typeface="Arial"/>
              </a:rPr>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Two Content">
    <p:spTree>
      <p:nvGrpSpPr>
        <p:cNvPr id="125" name="Shape 125"/>
        <p:cNvGrpSpPr/>
        <p:nvPr/>
      </p:nvGrpSpPr>
      <p:grpSpPr>
        <a:xfrm>
          <a:off x="0" y="0"/>
          <a:ext cx="0" cy="0"/>
          <a:chOff x="0" y="0"/>
          <a:chExt cx="0" cy="0"/>
        </a:xfrm>
      </p:grpSpPr>
      <p:sp>
        <p:nvSpPr>
          <p:cNvPr id="126" name="Shape 126"/>
          <p:cNvSpPr txBox="1"/>
          <p:nvPr>
            <p:ph type="title"/>
          </p:nvPr>
        </p:nvSpPr>
        <p:spPr>
          <a:xfrm>
            <a:off x="609600" y="571500"/>
            <a:ext cx="7924800" cy="514350"/>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1pPr>
            <a:lvl2pPr indent="0" lvl="1"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9pPr>
          </a:lstStyle>
          <a:p/>
        </p:txBody>
      </p:sp>
      <p:sp>
        <p:nvSpPr>
          <p:cNvPr id="127" name="Shape 127"/>
          <p:cNvSpPr txBox="1"/>
          <p:nvPr>
            <p:ph idx="1" type="body"/>
          </p:nvPr>
        </p:nvSpPr>
        <p:spPr>
          <a:xfrm>
            <a:off x="609600" y="1371600"/>
            <a:ext cx="3886200" cy="2914650"/>
          </a:xfrm>
          <a:prstGeom prst="rect">
            <a:avLst/>
          </a:prstGeom>
          <a:noFill/>
          <a:ln>
            <a:noFill/>
          </a:ln>
        </p:spPr>
        <p:txBody>
          <a:bodyPr anchorCtr="0" anchor="t" bIns="91425" lIns="91425" rIns="91425" wrap="square" tIns="91425"/>
          <a:lstStyle>
            <a:lvl1pPr indent="-165100" lvl="0" marL="342900" marR="0" rtl="0" algn="l">
              <a:spcBef>
                <a:spcPts val="560"/>
              </a:spcBef>
              <a:spcAft>
                <a:spcPts val="0"/>
              </a:spcAft>
              <a:buClr>
                <a:srgbClr val="CC0000"/>
              </a:buClr>
              <a:buSzPts val="2800"/>
              <a:buFont typeface="Noto Sans Symbols"/>
              <a:buChar char="▪"/>
              <a:defRPr b="0" i="0" sz="2800" u="none" cap="none" strike="noStrike">
                <a:solidFill>
                  <a:schemeClr val="dk1"/>
                </a:solidFill>
                <a:latin typeface="Arial"/>
                <a:ea typeface="Arial"/>
                <a:cs typeface="Arial"/>
                <a:sym typeface="Arial"/>
              </a:defRPr>
            </a:lvl1pPr>
            <a:lvl2pPr indent="-133350" lvl="1" marL="742950" marR="0" rtl="0" algn="l">
              <a:spcBef>
                <a:spcPts val="480"/>
              </a:spcBef>
              <a:spcAft>
                <a:spcPts val="0"/>
              </a:spcAft>
              <a:buClr>
                <a:srgbClr val="CC0000"/>
              </a:buClr>
              <a:buSzPts val="2400"/>
              <a:buFont typeface="Noto Sans Symbols"/>
              <a:buChar char="▪"/>
              <a:defRPr b="0" i="0" sz="2400" u="none" cap="none" strike="noStrike">
                <a:solidFill>
                  <a:schemeClr val="dk1"/>
                </a:solidFill>
                <a:latin typeface="Arial"/>
                <a:ea typeface="Arial"/>
                <a:cs typeface="Arial"/>
                <a:sym typeface="Arial"/>
              </a:defRPr>
            </a:lvl2pPr>
            <a:lvl3pPr indent="-101600" lvl="2" marL="114300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3pPr>
            <a:lvl4pPr indent="-114300" lvl="3" marL="16002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4pPr>
            <a:lvl5pPr indent="-114300" lvl="4" marL="20574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9pPr>
          </a:lstStyle>
          <a:p/>
        </p:txBody>
      </p:sp>
      <p:sp>
        <p:nvSpPr>
          <p:cNvPr id="128" name="Shape 128"/>
          <p:cNvSpPr txBox="1"/>
          <p:nvPr>
            <p:ph idx="2" type="body"/>
          </p:nvPr>
        </p:nvSpPr>
        <p:spPr>
          <a:xfrm>
            <a:off x="4648200" y="1371600"/>
            <a:ext cx="3886200" cy="2914650"/>
          </a:xfrm>
          <a:prstGeom prst="rect">
            <a:avLst/>
          </a:prstGeom>
          <a:noFill/>
          <a:ln>
            <a:noFill/>
          </a:ln>
        </p:spPr>
        <p:txBody>
          <a:bodyPr anchorCtr="0" anchor="t" bIns="91425" lIns="91425" rIns="91425" wrap="square" tIns="91425"/>
          <a:lstStyle>
            <a:lvl1pPr indent="-165100" lvl="0" marL="342900" marR="0" rtl="0" algn="l">
              <a:spcBef>
                <a:spcPts val="560"/>
              </a:spcBef>
              <a:spcAft>
                <a:spcPts val="0"/>
              </a:spcAft>
              <a:buClr>
                <a:srgbClr val="CC0000"/>
              </a:buClr>
              <a:buSzPts val="2800"/>
              <a:buFont typeface="Noto Sans Symbols"/>
              <a:buChar char="▪"/>
              <a:defRPr b="0" i="0" sz="2800" u="none" cap="none" strike="noStrike">
                <a:solidFill>
                  <a:schemeClr val="dk1"/>
                </a:solidFill>
                <a:latin typeface="Arial"/>
                <a:ea typeface="Arial"/>
                <a:cs typeface="Arial"/>
                <a:sym typeface="Arial"/>
              </a:defRPr>
            </a:lvl1pPr>
            <a:lvl2pPr indent="-133350" lvl="1" marL="742950" marR="0" rtl="0" algn="l">
              <a:spcBef>
                <a:spcPts val="480"/>
              </a:spcBef>
              <a:spcAft>
                <a:spcPts val="0"/>
              </a:spcAft>
              <a:buClr>
                <a:srgbClr val="CC0000"/>
              </a:buClr>
              <a:buSzPts val="2400"/>
              <a:buFont typeface="Noto Sans Symbols"/>
              <a:buChar char="▪"/>
              <a:defRPr b="0" i="0" sz="2400" u="none" cap="none" strike="noStrike">
                <a:solidFill>
                  <a:schemeClr val="dk1"/>
                </a:solidFill>
                <a:latin typeface="Arial"/>
                <a:ea typeface="Arial"/>
                <a:cs typeface="Arial"/>
                <a:sym typeface="Arial"/>
              </a:defRPr>
            </a:lvl2pPr>
            <a:lvl3pPr indent="-101600" lvl="2" marL="114300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3pPr>
            <a:lvl4pPr indent="-114300" lvl="3" marL="16002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4pPr>
            <a:lvl5pPr indent="-114300" lvl="4" marL="20574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9pPr>
          </a:lstStyle>
          <a:p/>
        </p:txBody>
      </p:sp>
      <p:sp>
        <p:nvSpPr>
          <p:cNvPr id="129" name="Shape 129"/>
          <p:cNvSpPr txBox="1"/>
          <p:nvPr>
            <p:ph idx="11" type="ftr"/>
          </p:nvPr>
        </p:nvSpPr>
        <p:spPr>
          <a:xfrm>
            <a:off x="625475" y="0"/>
            <a:ext cx="5105400" cy="228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SzPts val="1400"/>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130" name="Shape 130"/>
          <p:cNvSpPr txBox="1"/>
          <p:nvPr>
            <p:ph idx="10" type="dt"/>
          </p:nvPr>
        </p:nvSpPr>
        <p:spPr>
          <a:xfrm>
            <a:off x="7023100" y="0"/>
            <a:ext cx="1066800" cy="228600"/>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SzPts val="1400"/>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131" name="Shape 131"/>
          <p:cNvSpPr txBox="1"/>
          <p:nvPr>
            <p:ph idx="12" type="sldNum"/>
          </p:nvPr>
        </p:nvSpPr>
        <p:spPr>
          <a:xfrm>
            <a:off x="8289925" y="0"/>
            <a:ext cx="854075"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fld id="{00000000-1234-1234-1234-123412341234}" type="slidenum">
              <a:rPr b="0" i="0" lang="en" sz="1200" u="none">
                <a:solidFill>
                  <a:srgbClr val="CCCCCC"/>
                </a:solidFill>
                <a:latin typeface="Arial"/>
                <a:ea typeface="Arial"/>
                <a:cs typeface="Arial"/>
                <a:sym typeface="Arial"/>
              </a:rPr>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2" name="Shape 132"/>
        <p:cNvGrpSpPr/>
        <p:nvPr/>
      </p:nvGrpSpPr>
      <p:grpSpPr>
        <a:xfrm>
          <a:off x="0" y="0"/>
          <a:ext cx="0" cy="0"/>
          <a:chOff x="0" y="0"/>
          <a:chExt cx="0" cy="0"/>
        </a:xfrm>
      </p:grpSpPr>
      <p:sp>
        <p:nvSpPr>
          <p:cNvPr id="133" name="Shape 133"/>
          <p:cNvSpPr txBox="1"/>
          <p:nvPr>
            <p:ph type="title"/>
          </p:nvPr>
        </p:nvSpPr>
        <p:spPr>
          <a:xfrm>
            <a:off x="722313" y="3305175"/>
            <a:ext cx="7772400" cy="1021556"/>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1" i="0" sz="4000" u="none" cap="none" strike="noStrike">
                <a:solidFill>
                  <a:schemeClr val="dk1"/>
                </a:solidFill>
                <a:latin typeface="Arial"/>
                <a:ea typeface="Arial"/>
                <a:cs typeface="Arial"/>
                <a:sym typeface="Arial"/>
              </a:defRPr>
            </a:lvl1pPr>
            <a:lvl2pPr indent="0" lvl="1"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9pPr>
          </a:lstStyle>
          <a:p/>
        </p:txBody>
      </p:sp>
      <p:sp>
        <p:nvSpPr>
          <p:cNvPr id="134" name="Shape 134"/>
          <p:cNvSpPr txBox="1"/>
          <p:nvPr>
            <p:ph idx="1" type="body"/>
          </p:nvPr>
        </p:nvSpPr>
        <p:spPr>
          <a:xfrm>
            <a:off x="722313" y="2180035"/>
            <a:ext cx="7772400" cy="1125140"/>
          </a:xfrm>
          <a:prstGeom prst="rect">
            <a:avLst/>
          </a:prstGeom>
          <a:noFill/>
          <a:ln>
            <a:noFill/>
          </a:ln>
        </p:spPr>
        <p:txBody>
          <a:bodyPr anchorCtr="0" anchor="b" bIns="91425" lIns="91425" rIns="91425" wrap="square" tIns="91425"/>
          <a:lstStyle>
            <a:lvl1pPr indent="0" lvl="0" marL="0" marR="0" rtl="0" algn="l">
              <a:spcBef>
                <a:spcPts val="400"/>
              </a:spcBef>
              <a:spcAft>
                <a:spcPts val="0"/>
              </a:spcAft>
              <a:buClr>
                <a:srgbClr val="CC0000"/>
              </a:buClr>
              <a:buSzPts val="2400"/>
              <a:buFont typeface="Noto Sans Symbols"/>
              <a:buNone/>
              <a:defRPr b="0" i="0" sz="2000" u="none" cap="none" strike="noStrike">
                <a:solidFill>
                  <a:schemeClr val="dk1"/>
                </a:solidFill>
                <a:latin typeface="Arial"/>
                <a:ea typeface="Arial"/>
                <a:cs typeface="Arial"/>
                <a:sym typeface="Arial"/>
              </a:defRPr>
            </a:lvl1pPr>
            <a:lvl2pPr indent="0" lvl="1" marL="457200" marR="0" rtl="0" algn="l">
              <a:spcBef>
                <a:spcPts val="360"/>
              </a:spcBef>
              <a:spcAft>
                <a:spcPts val="0"/>
              </a:spcAft>
              <a:buClr>
                <a:srgbClr val="CC0000"/>
              </a:buClr>
              <a:buSzPts val="2800"/>
              <a:buFont typeface="Noto Sans Symbols"/>
              <a:buNone/>
              <a:defRPr b="0" i="0" sz="1800" u="none" cap="none" strike="noStrike">
                <a:solidFill>
                  <a:schemeClr val="dk1"/>
                </a:solidFill>
                <a:latin typeface="Arial"/>
                <a:ea typeface="Arial"/>
                <a:cs typeface="Arial"/>
                <a:sym typeface="Arial"/>
              </a:defRPr>
            </a:lvl2pPr>
            <a:lvl3pPr indent="0" lvl="2" marL="914400" marR="0" rtl="0" algn="l">
              <a:spcBef>
                <a:spcPts val="320"/>
              </a:spcBef>
              <a:spcAft>
                <a:spcPts val="0"/>
              </a:spcAft>
              <a:buClr>
                <a:srgbClr val="CC0000"/>
              </a:buClr>
              <a:buSzPts val="2400"/>
              <a:buFont typeface="Noto Sans Symbols"/>
              <a:buNone/>
              <a:defRPr b="0" i="0" sz="1600" u="none" cap="none" strike="noStrike">
                <a:solidFill>
                  <a:schemeClr val="dk1"/>
                </a:solidFill>
                <a:latin typeface="Arial"/>
                <a:ea typeface="Arial"/>
                <a:cs typeface="Arial"/>
                <a:sym typeface="Arial"/>
              </a:defRPr>
            </a:lvl3pPr>
            <a:lvl4pPr indent="0" lvl="3" marL="1371600" marR="0" rtl="0" algn="l">
              <a:spcBef>
                <a:spcPts val="280"/>
              </a:spcBef>
              <a:spcAft>
                <a:spcPts val="0"/>
              </a:spcAft>
              <a:buClr>
                <a:srgbClr val="CC0000"/>
              </a:buClr>
              <a:buSzPts val="2000"/>
              <a:buFont typeface="Noto Sans Symbols"/>
              <a:buNone/>
              <a:defRPr b="0" i="0" sz="1400" u="none" cap="none" strike="noStrike">
                <a:solidFill>
                  <a:schemeClr val="dk1"/>
                </a:solidFill>
                <a:latin typeface="Arial"/>
                <a:ea typeface="Arial"/>
                <a:cs typeface="Arial"/>
                <a:sym typeface="Arial"/>
              </a:defRPr>
            </a:lvl4pPr>
            <a:lvl5pPr indent="0" lvl="4" marL="1828800" marR="0" rtl="0" algn="l">
              <a:spcBef>
                <a:spcPts val="280"/>
              </a:spcBef>
              <a:spcAft>
                <a:spcPts val="0"/>
              </a:spcAft>
              <a:buClr>
                <a:srgbClr val="CC0000"/>
              </a:buClr>
              <a:buSzPts val="2000"/>
              <a:buFont typeface="Noto Sans Symbols"/>
              <a:buNone/>
              <a:defRPr b="0" i="0" sz="1400" u="none" cap="none" strike="noStrike">
                <a:solidFill>
                  <a:schemeClr val="dk1"/>
                </a:solidFill>
                <a:latin typeface="Arial"/>
                <a:ea typeface="Arial"/>
                <a:cs typeface="Arial"/>
                <a:sym typeface="Arial"/>
              </a:defRPr>
            </a:lvl5pPr>
            <a:lvl6pPr indent="0" lvl="5" marL="2286000" marR="0" rtl="0" algn="l">
              <a:spcBef>
                <a:spcPts val="280"/>
              </a:spcBef>
              <a:spcAft>
                <a:spcPts val="0"/>
              </a:spcAft>
              <a:buClr>
                <a:srgbClr val="CC0000"/>
              </a:buClr>
              <a:buSzPts val="1800"/>
              <a:buFont typeface="Noto Sans Symbols"/>
              <a:buNone/>
              <a:defRPr b="0" i="0" sz="1400" u="none" cap="none" strike="noStrike">
                <a:solidFill>
                  <a:schemeClr val="dk1"/>
                </a:solidFill>
                <a:latin typeface="Arial"/>
                <a:ea typeface="Arial"/>
                <a:cs typeface="Arial"/>
                <a:sym typeface="Arial"/>
              </a:defRPr>
            </a:lvl6pPr>
            <a:lvl7pPr indent="0" lvl="6" marL="2743200" marR="0" rtl="0" algn="l">
              <a:spcBef>
                <a:spcPts val="280"/>
              </a:spcBef>
              <a:spcAft>
                <a:spcPts val="0"/>
              </a:spcAft>
              <a:buClr>
                <a:srgbClr val="CC0000"/>
              </a:buClr>
              <a:buSzPts val="1800"/>
              <a:buFont typeface="Noto Sans Symbols"/>
              <a:buNone/>
              <a:defRPr b="0" i="0" sz="1400" u="none" cap="none" strike="noStrike">
                <a:solidFill>
                  <a:schemeClr val="dk1"/>
                </a:solidFill>
                <a:latin typeface="Arial"/>
                <a:ea typeface="Arial"/>
                <a:cs typeface="Arial"/>
                <a:sym typeface="Arial"/>
              </a:defRPr>
            </a:lvl7pPr>
            <a:lvl8pPr indent="0" lvl="7" marL="3200400" marR="0" rtl="0" algn="l">
              <a:spcBef>
                <a:spcPts val="280"/>
              </a:spcBef>
              <a:spcAft>
                <a:spcPts val="0"/>
              </a:spcAft>
              <a:buClr>
                <a:srgbClr val="CC0000"/>
              </a:buClr>
              <a:buSzPts val="1800"/>
              <a:buFont typeface="Noto Sans Symbols"/>
              <a:buNone/>
              <a:defRPr b="0" i="0" sz="1400" u="none" cap="none" strike="noStrike">
                <a:solidFill>
                  <a:schemeClr val="dk1"/>
                </a:solidFill>
                <a:latin typeface="Arial"/>
                <a:ea typeface="Arial"/>
                <a:cs typeface="Arial"/>
                <a:sym typeface="Arial"/>
              </a:defRPr>
            </a:lvl8pPr>
            <a:lvl9pPr indent="0" lvl="8" marL="3657600" marR="0" rtl="0" algn="l">
              <a:spcBef>
                <a:spcPts val="280"/>
              </a:spcBef>
              <a:spcAft>
                <a:spcPts val="0"/>
              </a:spcAft>
              <a:buClr>
                <a:srgbClr val="CC0000"/>
              </a:buClr>
              <a:buSzPts val="1800"/>
              <a:buFont typeface="Noto Sans Symbols"/>
              <a:buNone/>
              <a:defRPr b="0" i="0" sz="1400" u="none" cap="none" strike="noStrike">
                <a:solidFill>
                  <a:schemeClr val="dk1"/>
                </a:solidFill>
                <a:latin typeface="Arial"/>
                <a:ea typeface="Arial"/>
                <a:cs typeface="Arial"/>
                <a:sym typeface="Arial"/>
              </a:defRPr>
            </a:lvl9pPr>
          </a:lstStyle>
          <a:p/>
        </p:txBody>
      </p:sp>
      <p:sp>
        <p:nvSpPr>
          <p:cNvPr id="135" name="Shape 135"/>
          <p:cNvSpPr txBox="1"/>
          <p:nvPr>
            <p:ph idx="11" type="ftr"/>
          </p:nvPr>
        </p:nvSpPr>
        <p:spPr>
          <a:xfrm>
            <a:off x="625475" y="0"/>
            <a:ext cx="5105400" cy="228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SzPts val="1400"/>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136" name="Shape 136"/>
          <p:cNvSpPr txBox="1"/>
          <p:nvPr>
            <p:ph idx="10" type="dt"/>
          </p:nvPr>
        </p:nvSpPr>
        <p:spPr>
          <a:xfrm>
            <a:off x="7023100" y="0"/>
            <a:ext cx="1066800" cy="228600"/>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SzPts val="1400"/>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137" name="Shape 137"/>
          <p:cNvSpPr txBox="1"/>
          <p:nvPr>
            <p:ph idx="12" type="sldNum"/>
          </p:nvPr>
        </p:nvSpPr>
        <p:spPr>
          <a:xfrm>
            <a:off x="8289925" y="0"/>
            <a:ext cx="854075"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fld id="{00000000-1234-1234-1234-123412341234}" type="slidenum">
              <a:rPr b="0" i="0" lang="en" sz="1200" u="none">
                <a:solidFill>
                  <a:srgbClr val="CCCCCC"/>
                </a:solidFill>
                <a:latin typeface="Arial"/>
                <a:ea typeface="Arial"/>
                <a:cs typeface="Arial"/>
                <a:sym typeface="Aria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8" name="Shape 18"/>
        <p:cNvGrpSpPr/>
        <p:nvPr/>
      </p:nvGrpSpPr>
      <p:grpSpPr>
        <a:xfrm>
          <a:off x="0" y="0"/>
          <a:ext cx="0" cy="0"/>
          <a:chOff x="0" y="0"/>
          <a:chExt cx="0" cy="0"/>
        </a:xfrm>
      </p:grpSpPr>
      <p:sp>
        <p:nvSpPr>
          <p:cNvPr id="19" name="Shape 19"/>
          <p:cNvSpPr/>
          <p:nvPr/>
        </p:nvSpPr>
        <p:spPr>
          <a:xfrm>
            <a:off x="0" y="5045700"/>
            <a:ext cx="9144000" cy="978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20" name="Shape 20"/>
          <p:cNvSpPr txBox="1"/>
          <p:nvPr>
            <p:ph type="title"/>
          </p:nvPr>
        </p:nvSpPr>
        <p:spPr>
          <a:xfrm>
            <a:off x="311700" y="391350"/>
            <a:ext cx="8520600" cy="626100"/>
          </a:xfrm>
          <a:prstGeom prst="rect">
            <a:avLst/>
          </a:prstGeom>
        </p:spPr>
        <p:txBody>
          <a:bodyPr anchorCtr="0" anchor="t" bIns="91425" lIns="91425" rIns="91425" wrap="square" tIns="91425"/>
          <a:lstStyle>
            <a:lvl1pPr lvl="0">
              <a:spcBef>
                <a:spcPts val="0"/>
              </a:spcBef>
              <a:buSzPts val="3200"/>
              <a:buNone/>
              <a:defRPr/>
            </a:lvl1pPr>
            <a:lvl2pPr lvl="1">
              <a:spcBef>
                <a:spcPts val="0"/>
              </a:spcBef>
              <a:buSzPts val="3200"/>
              <a:buNone/>
              <a:defRPr/>
            </a:lvl2pPr>
            <a:lvl3pPr lvl="2">
              <a:spcBef>
                <a:spcPts val="0"/>
              </a:spcBef>
              <a:buSzPts val="3200"/>
              <a:buNone/>
              <a:defRPr/>
            </a:lvl3pPr>
            <a:lvl4pPr lvl="3">
              <a:spcBef>
                <a:spcPts val="0"/>
              </a:spcBef>
              <a:buSzPts val="3200"/>
              <a:buNone/>
              <a:defRPr/>
            </a:lvl4pPr>
            <a:lvl5pPr lvl="4">
              <a:spcBef>
                <a:spcPts val="0"/>
              </a:spcBef>
              <a:buSzPts val="3200"/>
              <a:buNone/>
              <a:defRPr/>
            </a:lvl5pPr>
            <a:lvl6pPr lvl="5">
              <a:spcBef>
                <a:spcPts val="0"/>
              </a:spcBef>
              <a:buSzPts val="3200"/>
              <a:buNone/>
              <a:defRPr/>
            </a:lvl6pPr>
            <a:lvl7pPr lvl="6">
              <a:spcBef>
                <a:spcPts val="0"/>
              </a:spcBef>
              <a:buSzPts val="3200"/>
              <a:buNone/>
              <a:defRPr/>
            </a:lvl7pPr>
            <a:lvl8pPr lvl="7">
              <a:spcBef>
                <a:spcPts val="0"/>
              </a:spcBef>
              <a:buSzPts val="3200"/>
              <a:buNone/>
              <a:defRPr/>
            </a:lvl8pPr>
            <a:lvl9pPr lvl="8">
              <a:spcBef>
                <a:spcPts val="0"/>
              </a:spcBef>
              <a:buSzPts val="3200"/>
              <a:buNone/>
              <a:defRPr/>
            </a:lvl9pPr>
          </a:lstStyle>
          <a:p/>
        </p:txBody>
      </p:sp>
      <p:sp>
        <p:nvSpPr>
          <p:cNvPr id="21" name="Shape 21"/>
          <p:cNvSpPr txBox="1"/>
          <p:nvPr>
            <p:ph idx="1" type="body"/>
          </p:nvPr>
        </p:nvSpPr>
        <p:spPr>
          <a:xfrm>
            <a:off x="311700" y="1152475"/>
            <a:ext cx="8520600" cy="3416400"/>
          </a:xfrm>
          <a:prstGeom prst="rect">
            <a:avLst/>
          </a:prstGeom>
        </p:spPr>
        <p:txBody>
          <a:bodyPr anchorCtr="0" anchor="t" bIns="91425" lIns="91425" rIns="91425" wrap="square" tIns="91425"/>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p:txBody>
      </p:sp>
      <p:sp>
        <p:nvSpPr>
          <p:cNvPr id="22" name="Shape 22"/>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3" name="Shape 23"/>
        <p:cNvGrpSpPr/>
        <p:nvPr/>
      </p:nvGrpSpPr>
      <p:grpSpPr>
        <a:xfrm>
          <a:off x="0" y="0"/>
          <a:ext cx="0" cy="0"/>
          <a:chOff x="0" y="0"/>
          <a:chExt cx="0" cy="0"/>
        </a:xfrm>
      </p:grpSpPr>
      <p:sp>
        <p:nvSpPr>
          <p:cNvPr id="24" name="Shape 24"/>
          <p:cNvSpPr txBox="1"/>
          <p:nvPr>
            <p:ph type="title"/>
          </p:nvPr>
        </p:nvSpPr>
        <p:spPr>
          <a:xfrm>
            <a:off x="311700" y="391350"/>
            <a:ext cx="8520600" cy="626100"/>
          </a:xfrm>
          <a:prstGeom prst="rect">
            <a:avLst/>
          </a:prstGeom>
        </p:spPr>
        <p:txBody>
          <a:bodyPr anchorCtr="0" anchor="t" bIns="91425" lIns="91425" rIns="91425" wrap="square" tIns="91425"/>
          <a:lstStyle>
            <a:lvl1pPr lvl="0">
              <a:spcBef>
                <a:spcPts val="0"/>
              </a:spcBef>
              <a:buSzPts val="3200"/>
              <a:buNone/>
              <a:defRPr/>
            </a:lvl1pPr>
            <a:lvl2pPr lvl="1">
              <a:spcBef>
                <a:spcPts val="0"/>
              </a:spcBef>
              <a:buSzPts val="3200"/>
              <a:buNone/>
              <a:defRPr/>
            </a:lvl2pPr>
            <a:lvl3pPr lvl="2">
              <a:spcBef>
                <a:spcPts val="0"/>
              </a:spcBef>
              <a:buSzPts val="3200"/>
              <a:buNone/>
              <a:defRPr/>
            </a:lvl3pPr>
            <a:lvl4pPr lvl="3">
              <a:spcBef>
                <a:spcPts val="0"/>
              </a:spcBef>
              <a:buSzPts val="3200"/>
              <a:buNone/>
              <a:defRPr/>
            </a:lvl4pPr>
            <a:lvl5pPr lvl="4">
              <a:spcBef>
                <a:spcPts val="0"/>
              </a:spcBef>
              <a:buSzPts val="3200"/>
              <a:buNone/>
              <a:defRPr/>
            </a:lvl5pPr>
            <a:lvl6pPr lvl="5">
              <a:spcBef>
                <a:spcPts val="0"/>
              </a:spcBef>
              <a:buSzPts val="3200"/>
              <a:buNone/>
              <a:defRPr/>
            </a:lvl6pPr>
            <a:lvl7pPr lvl="6">
              <a:spcBef>
                <a:spcPts val="0"/>
              </a:spcBef>
              <a:buSzPts val="3200"/>
              <a:buNone/>
              <a:defRPr/>
            </a:lvl7pPr>
            <a:lvl8pPr lvl="7">
              <a:spcBef>
                <a:spcPts val="0"/>
              </a:spcBef>
              <a:buSzPts val="3200"/>
              <a:buNone/>
              <a:defRPr/>
            </a:lvl8pPr>
            <a:lvl9pPr lvl="8">
              <a:spcBef>
                <a:spcPts val="0"/>
              </a:spcBef>
              <a:buSzPts val="3200"/>
              <a:buNone/>
              <a:defRPr/>
            </a:lvl9pPr>
          </a:lstStyle>
          <a:p/>
        </p:txBody>
      </p:sp>
      <p:sp>
        <p:nvSpPr>
          <p:cNvPr id="25" name="Shape 25"/>
          <p:cNvSpPr txBox="1"/>
          <p:nvPr>
            <p:ph idx="1" type="body"/>
          </p:nvPr>
        </p:nvSpPr>
        <p:spPr>
          <a:xfrm>
            <a:off x="311700" y="1152475"/>
            <a:ext cx="3999900" cy="34164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26" name="Shape 26"/>
          <p:cNvSpPr txBox="1"/>
          <p:nvPr>
            <p:ph idx="2" type="body"/>
          </p:nvPr>
        </p:nvSpPr>
        <p:spPr>
          <a:xfrm>
            <a:off x="4832400" y="1152475"/>
            <a:ext cx="3999900" cy="34164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27" name="Shape 27"/>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8" name="Shape 28"/>
        <p:cNvGrpSpPr/>
        <p:nvPr/>
      </p:nvGrpSpPr>
      <p:grpSpPr>
        <a:xfrm>
          <a:off x="0" y="0"/>
          <a:ext cx="0" cy="0"/>
          <a:chOff x="0" y="0"/>
          <a:chExt cx="0" cy="0"/>
        </a:xfrm>
      </p:grpSpPr>
      <p:sp>
        <p:nvSpPr>
          <p:cNvPr id="29" name="Shape 29"/>
          <p:cNvSpPr txBox="1"/>
          <p:nvPr>
            <p:ph type="title"/>
          </p:nvPr>
        </p:nvSpPr>
        <p:spPr>
          <a:xfrm>
            <a:off x="311700" y="391350"/>
            <a:ext cx="8520600" cy="626100"/>
          </a:xfrm>
          <a:prstGeom prst="rect">
            <a:avLst/>
          </a:prstGeom>
        </p:spPr>
        <p:txBody>
          <a:bodyPr anchorCtr="0" anchor="t" bIns="91425" lIns="91425" rIns="91425" wrap="square" tIns="91425"/>
          <a:lstStyle>
            <a:lvl1pPr lvl="0">
              <a:spcBef>
                <a:spcPts val="0"/>
              </a:spcBef>
              <a:buSzPts val="3200"/>
              <a:buNone/>
              <a:defRPr/>
            </a:lvl1pPr>
            <a:lvl2pPr lvl="1">
              <a:spcBef>
                <a:spcPts val="0"/>
              </a:spcBef>
              <a:buSzPts val="3200"/>
              <a:buNone/>
              <a:defRPr/>
            </a:lvl2pPr>
            <a:lvl3pPr lvl="2">
              <a:spcBef>
                <a:spcPts val="0"/>
              </a:spcBef>
              <a:buSzPts val="3200"/>
              <a:buNone/>
              <a:defRPr/>
            </a:lvl3pPr>
            <a:lvl4pPr lvl="3">
              <a:spcBef>
                <a:spcPts val="0"/>
              </a:spcBef>
              <a:buSzPts val="3200"/>
              <a:buNone/>
              <a:defRPr/>
            </a:lvl4pPr>
            <a:lvl5pPr lvl="4">
              <a:spcBef>
                <a:spcPts val="0"/>
              </a:spcBef>
              <a:buSzPts val="3200"/>
              <a:buNone/>
              <a:defRPr/>
            </a:lvl5pPr>
            <a:lvl6pPr lvl="5">
              <a:spcBef>
                <a:spcPts val="0"/>
              </a:spcBef>
              <a:buSzPts val="3200"/>
              <a:buNone/>
              <a:defRPr/>
            </a:lvl6pPr>
            <a:lvl7pPr lvl="6">
              <a:spcBef>
                <a:spcPts val="0"/>
              </a:spcBef>
              <a:buSzPts val="3200"/>
              <a:buNone/>
              <a:defRPr/>
            </a:lvl7pPr>
            <a:lvl8pPr lvl="7">
              <a:spcBef>
                <a:spcPts val="0"/>
              </a:spcBef>
              <a:buSzPts val="3200"/>
              <a:buNone/>
              <a:defRPr/>
            </a:lvl8pPr>
            <a:lvl9pPr lvl="8">
              <a:spcBef>
                <a:spcPts val="0"/>
              </a:spcBef>
              <a:buSzPts val="3200"/>
              <a:buNone/>
              <a:defRPr/>
            </a:lvl9pPr>
          </a:lstStyle>
          <a:p/>
        </p:txBody>
      </p:sp>
      <p:sp>
        <p:nvSpPr>
          <p:cNvPr id="30" name="Shape 30"/>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1" name="Shape 31"/>
        <p:cNvGrpSpPr/>
        <p:nvPr/>
      </p:nvGrpSpPr>
      <p:grpSpPr>
        <a:xfrm>
          <a:off x="0" y="0"/>
          <a:ext cx="0" cy="0"/>
          <a:chOff x="0" y="0"/>
          <a:chExt cx="0" cy="0"/>
        </a:xfrm>
      </p:grpSpPr>
      <p:sp>
        <p:nvSpPr>
          <p:cNvPr id="32" name="Shape 32"/>
          <p:cNvSpPr txBox="1"/>
          <p:nvPr>
            <p:ph type="title"/>
          </p:nvPr>
        </p:nvSpPr>
        <p:spPr>
          <a:xfrm>
            <a:off x="311700" y="555600"/>
            <a:ext cx="2808000" cy="755700"/>
          </a:xfrm>
          <a:prstGeom prst="rect">
            <a:avLst/>
          </a:prstGeom>
        </p:spPr>
        <p:txBody>
          <a:bodyPr anchorCtr="0" anchor="b" bIns="91425" lIns="91425" rIns="91425" wrap="square" tIns="91425"/>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p:txBody>
      </p:sp>
      <p:sp>
        <p:nvSpPr>
          <p:cNvPr id="33" name="Shape 33"/>
          <p:cNvSpPr txBox="1"/>
          <p:nvPr>
            <p:ph idx="1" type="body"/>
          </p:nvPr>
        </p:nvSpPr>
        <p:spPr>
          <a:xfrm>
            <a:off x="311700" y="1391378"/>
            <a:ext cx="2808000" cy="3179400"/>
          </a:xfrm>
          <a:prstGeom prst="rect">
            <a:avLst/>
          </a:prstGeom>
        </p:spPr>
        <p:txBody>
          <a:bodyPr anchorCtr="0" anchor="t" bIns="91425" lIns="91425" rIns="91425" wrap="square" tIns="91425"/>
          <a:lstStyle>
            <a:lvl1pPr lvl="0">
              <a:spcBef>
                <a:spcPts val="0"/>
              </a:spcBef>
              <a:buSzPts val="1200"/>
              <a:buChar char="●"/>
              <a:defRPr sz="12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34" name="Shape 34"/>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dk2"/>
        </a:solidFill>
      </p:bgPr>
    </p:bg>
    <p:spTree>
      <p:nvGrpSpPr>
        <p:cNvPr id="35" name="Shape 35"/>
        <p:cNvGrpSpPr/>
        <p:nvPr/>
      </p:nvGrpSpPr>
      <p:grpSpPr>
        <a:xfrm>
          <a:off x="0" y="0"/>
          <a:ext cx="0" cy="0"/>
          <a:chOff x="0" y="0"/>
          <a:chExt cx="0" cy="0"/>
        </a:xfrm>
      </p:grpSpPr>
      <p:sp>
        <p:nvSpPr>
          <p:cNvPr id="36" name="Shape 36"/>
          <p:cNvSpPr txBox="1"/>
          <p:nvPr>
            <p:ph type="title"/>
          </p:nvPr>
        </p:nvSpPr>
        <p:spPr>
          <a:xfrm>
            <a:off x="490250" y="526350"/>
            <a:ext cx="5618700" cy="4090800"/>
          </a:xfrm>
          <a:prstGeom prst="rect">
            <a:avLst/>
          </a:prstGeom>
        </p:spPr>
        <p:txBody>
          <a:bodyPr anchorCtr="0" anchor="ctr" bIns="91425" lIns="91425" rIns="91425" wrap="square" tIns="91425"/>
          <a:lstStyle>
            <a:lvl1pPr lvl="0">
              <a:spcBef>
                <a:spcPts val="0"/>
              </a:spcBef>
              <a:buClr>
                <a:schemeClr val="lt1"/>
              </a:buClr>
              <a:buSzPts val="4800"/>
              <a:buFont typeface="Lato"/>
              <a:buNone/>
              <a:defRPr b="0" sz="4800">
                <a:solidFill>
                  <a:schemeClr val="lt1"/>
                </a:solidFill>
                <a:latin typeface="Lato"/>
                <a:ea typeface="Lato"/>
                <a:cs typeface="Lato"/>
                <a:sym typeface="Lato"/>
              </a:defRPr>
            </a:lvl1pPr>
            <a:lvl2pPr lvl="1">
              <a:spcBef>
                <a:spcPts val="0"/>
              </a:spcBef>
              <a:buClr>
                <a:schemeClr val="lt1"/>
              </a:buClr>
              <a:buSzPts val="4800"/>
              <a:buFont typeface="Lato"/>
              <a:buNone/>
              <a:defRPr b="0" sz="4800">
                <a:solidFill>
                  <a:schemeClr val="lt1"/>
                </a:solidFill>
                <a:latin typeface="Lato"/>
                <a:ea typeface="Lato"/>
                <a:cs typeface="Lato"/>
                <a:sym typeface="Lato"/>
              </a:defRPr>
            </a:lvl2pPr>
            <a:lvl3pPr lvl="2">
              <a:spcBef>
                <a:spcPts val="0"/>
              </a:spcBef>
              <a:buClr>
                <a:schemeClr val="lt1"/>
              </a:buClr>
              <a:buSzPts val="4800"/>
              <a:buFont typeface="Lato"/>
              <a:buNone/>
              <a:defRPr b="0" sz="4800">
                <a:solidFill>
                  <a:schemeClr val="lt1"/>
                </a:solidFill>
                <a:latin typeface="Lato"/>
                <a:ea typeface="Lato"/>
                <a:cs typeface="Lato"/>
                <a:sym typeface="Lato"/>
              </a:defRPr>
            </a:lvl3pPr>
            <a:lvl4pPr lvl="3">
              <a:spcBef>
                <a:spcPts val="0"/>
              </a:spcBef>
              <a:buClr>
                <a:schemeClr val="lt1"/>
              </a:buClr>
              <a:buSzPts val="4800"/>
              <a:buFont typeface="Lato"/>
              <a:buNone/>
              <a:defRPr b="0" sz="4800">
                <a:solidFill>
                  <a:schemeClr val="lt1"/>
                </a:solidFill>
                <a:latin typeface="Lato"/>
                <a:ea typeface="Lato"/>
                <a:cs typeface="Lato"/>
                <a:sym typeface="Lato"/>
              </a:defRPr>
            </a:lvl4pPr>
            <a:lvl5pPr lvl="4">
              <a:spcBef>
                <a:spcPts val="0"/>
              </a:spcBef>
              <a:buClr>
                <a:schemeClr val="lt1"/>
              </a:buClr>
              <a:buSzPts val="4800"/>
              <a:buFont typeface="Lato"/>
              <a:buNone/>
              <a:defRPr b="0" sz="4800">
                <a:solidFill>
                  <a:schemeClr val="lt1"/>
                </a:solidFill>
                <a:latin typeface="Lato"/>
                <a:ea typeface="Lato"/>
                <a:cs typeface="Lato"/>
                <a:sym typeface="Lato"/>
              </a:defRPr>
            </a:lvl5pPr>
            <a:lvl6pPr lvl="5">
              <a:spcBef>
                <a:spcPts val="0"/>
              </a:spcBef>
              <a:buClr>
                <a:schemeClr val="lt1"/>
              </a:buClr>
              <a:buSzPts val="4800"/>
              <a:buFont typeface="Lato"/>
              <a:buNone/>
              <a:defRPr b="0" sz="4800">
                <a:solidFill>
                  <a:schemeClr val="lt1"/>
                </a:solidFill>
                <a:latin typeface="Lato"/>
                <a:ea typeface="Lato"/>
                <a:cs typeface="Lato"/>
                <a:sym typeface="Lato"/>
              </a:defRPr>
            </a:lvl6pPr>
            <a:lvl7pPr lvl="6">
              <a:spcBef>
                <a:spcPts val="0"/>
              </a:spcBef>
              <a:buClr>
                <a:schemeClr val="lt1"/>
              </a:buClr>
              <a:buSzPts val="4800"/>
              <a:buFont typeface="Lato"/>
              <a:buNone/>
              <a:defRPr b="0" sz="4800">
                <a:solidFill>
                  <a:schemeClr val="lt1"/>
                </a:solidFill>
                <a:latin typeface="Lato"/>
                <a:ea typeface="Lato"/>
                <a:cs typeface="Lato"/>
                <a:sym typeface="Lato"/>
              </a:defRPr>
            </a:lvl7pPr>
            <a:lvl8pPr lvl="7">
              <a:spcBef>
                <a:spcPts val="0"/>
              </a:spcBef>
              <a:buClr>
                <a:schemeClr val="lt1"/>
              </a:buClr>
              <a:buSzPts val="4800"/>
              <a:buFont typeface="Lato"/>
              <a:buNone/>
              <a:defRPr b="0" sz="4800">
                <a:solidFill>
                  <a:schemeClr val="lt1"/>
                </a:solidFill>
                <a:latin typeface="Lato"/>
                <a:ea typeface="Lato"/>
                <a:cs typeface="Lato"/>
                <a:sym typeface="Lato"/>
              </a:defRPr>
            </a:lvl8pPr>
            <a:lvl9pPr lvl="8">
              <a:spcBef>
                <a:spcPts val="0"/>
              </a:spcBef>
              <a:buClr>
                <a:schemeClr val="lt1"/>
              </a:buClr>
              <a:buSzPts val="4800"/>
              <a:buFont typeface="Lato"/>
              <a:buNone/>
              <a:defRPr b="0" sz="4800">
                <a:solidFill>
                  <a:schemeClr val="lt1"/>
                </a:solidFill>
                <a:latin typeface="Lato"/>
                <a:ea typeface="Lato"/>
                <a:cs typeface="Lato"/>
                <a:sym typeface="Lato"/>
              </a:defRPr>
            </a:lvl9pPr>
          </a:lstStyle>
          <a:p/>
        </p:txBody>
      </p:sp>
      <p:sp>
        <p:nvSpPr>
          <p:cNvPr id="37" name="Shape 37"/>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8" name="Shape 38"/>
        <p:cNvGrpSpPr/>
        <p:nvPr/>
      </p:nvGrpSpPr>
      <p:grpSpPr>
        <a:xfrm>
          <a:off x="0" y="0"/>
          <a:ext cx="0" cy="0"/>
          <a:chOff x="0" y="0"/>
          <a:chExt cx="0" cy="0"/>
        </a:xfrm>
      </p:grpSpPr>
      <p:sp>
        <p:nvSpPr>
          <p:cNvPr id="39" name="Shape 39"/>
          <p:cNvSpPr/>
          <p:nvPr/>
        </p:nvSpPr>
        <p:spPr>
          <a:xfrm>
            <a:off x="4572000" y="-25"/>
            <a:ext cx="4572000" cy="51435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cxnSp>
        <p:nvCxnSpPr>
          <p:cNvPr id="40" name="Shape 40"/>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1" name="Shape 41"/>
          <p:cNvSpPr txBox="1"/>
          <p:nvPr>
            <p:ph type="title"/>
          </p:nvPr>
        </p:nvSpPr>
        <p:spPr>
          <a:xfrm>
            <a:off x="265500" y="1107950"/>
            <a:ext cx="4045200" cy="1683600"/>
          </a:xfrm>
          <a:prstGeom prst="rect">
            <a:avLst/>
          </a:prstGeom>
        </p:spPr>
        <p:txBody>
          <a:bodyPr anchorCtr="0" anchor="b" bIns="91425" lIns="91425" rIns="91425" wrap="square" tIns="91425"/>
          <a:lstStyle>
            <a:lvl1pPr lvl="0" algn="ctr">
              <a:spcBef>
                <a:spcPts val="0"/>
              </a:spcBef>
              <a:buSzPts val="4200"/>
              <a:buNone/>
              <a:defRPr sz="4200"/>
            </a:lvl1pPr>
            <a:lvl2pPr lvl="1" algn="ctr">
              <a:spcBef>
                <a:spcPts val="0"/>
              </a:spcBef>
              <a:buSzPts val="4200"/>
              <a:buNone/>
              <a:defRPr sz="4200"/>
            </a:lvl2pPr>
            <a:lvl3pPr lvl="2" algn="ctr">
              <a:spcBef>
                <a:spcPts val="0"/>
              </a:spcBef>
              <a:buSzPts val="4200"/>
              <a:buNone/>
              <a:defRPr sz="4200"/>
            </a:lvl3pPr>
            <a:lvl4pPr lvl="3" algn="ctr">
              <a:spcBef>
                <a:spcPts val="0"/>
              </a:spcBef>
              <a:buSzPts val="4200"/>
              <a:buNone/>
              <a:defRPr sz="4200"/>
            </a:lvl4pPr>
            <a:lvl5pPr lvl="4" algn="ctr">
              <a:spcBef>
                <a:spcPts val="0"/>
              </a:spcBef>
              <a:buSzPts val="4200"/>
              <a:buNone/>
              <a:defRPr sz="4200"/>
            </a:lvl5pPr>
            <a:lvl6pPr lvl="5" algn="ctr">
              <a:spcBef>
                <a:spcPts val="0"/>
              </a:spcBef>
              <a:buSzPts val="4200"/>
              <a:buNone/>
              <a:defRPr sz="4200"/>
            </a:lvl6pPr>
            <a:lvl7pPr lvl="6" algn="ctr">
              <a:spcBef>
                <a:spcPts val="0"/>
              </a:spcBef>
              <a:buSzPts val="4200"/>
              <a:buNone/>
              <a:defRPr sz="4200"/>
            </a:lvl7pPr>
            <a:lvl8pPr lvl="7" algn="ctr">
              <a:spcBef>
                <a:spcPts val="0"/>
              </a:spcBef>
              <a:buSzPts val="4200"/>
              <a:buNone/>
              <a:defRPr sz="4200"/>
            </a:lvl8pPr>
            <a:lvl9pPr lvl="8" algn="ctr">
              <a:spcBef>
                <a:spcPts val="0"/>
              </a:spcBef>
              <a:buSzPts val="4200"/>
              <a:buNone/>
              <a:defRPr sz="4200"/>
            </a:lvl9pPr>
          </a:lstStyle>
          <a:p/>
        </p:txBody>
      </p:sp>
      <p:sp>
        <p:nvSpPr>
          <p:cNvPr id="42" name="Shape 42"/>
          <p:cNvSpPr txBox="1"/>
          <p:nvPr>
            <p:ph idx="1" type="subTitle"/>
          </p:nvPr>
        </p:nvSpPr>
        <p:spPr>
          <a:xfrm>
            <a:off x="265500" y="2845201"/>
            <a:ext cx="4045200" cy="1345500"/>
          </a:xfrm>
          <a:prstGeom prst="rect">
            <a:avLst/>
          </a:prstGeom>
        </p:spPr>
        <p:txBody>
          <a:bodyPr anchorCtr="0" anchor="t" bIns="91425" lIns="91425"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Shape 43"/>
          <p:cNvSpPr txBox="1"/>
          <p:nvPr>
            <p:ph idx="2" type="body"/>
          </p:nvPr>
        </p:nvSpPr>
        <p:spPr>
          <a:xfrm>
            <a:off x="4939500" y="724200"/>
            <a:ext cx="3837000" cy="3695100"/>
          </a:xfrm>
          <a:prstGeom prst="rect">
            <a:avLst/>
          </a:prstGeom>
        </p:spPr>
        <p:txBody>
          <a:bodyPr anchorCtr="0" anchor="ctr" bIns="91425" lIns="91425" rIns="91425" wrap="square" tIns="91425"/>
          <a:lstStyle>
            <a:lvl1pPr lvl="0">
              <a:spcBef>
                <a:spcPts val="0"/>
              </a:spcBef>
              <a:buClr>
                <a:schemeClr val="lt1"/>
              </a:buClr>
              <a:buSzPts val="1800"/>
              <a:buChar char="●"/>
              <a:defRPr>
                <a:solidFill>
                  <a:schemeClr val="lt1"/>
                </a:solidFill>
              </a:defRPr>
            </a:lvl1pPr>
            <a:lvl2pPr lvl="1">
              <a:spcBef>
                <a:spcPts val="0"/>
              </a:spcBef>
              <a:buClr>
                <a:schemeClr val="lt1"/>
              </a:buClr>
              <a:buSzPts val="1400"/>
              <a:buChar char="○"/>
              <a:defRPr>
                <a:solidFill>
                  <a:schemeClr val="lt1"/>
                </a:solidFill>
              </a:defRPr>
            </a:lvl2pPr>
            <a:lvl3pPr lvl="2">
              <a:spcBef>
                <a:spcPts val="0"/>
              </a:spcBef>
              <a:buClr>
                <a:schemeClr val="lt1"/>
              </a:buClr>
              <a:buSzPts val="1400"/>
              <a:buChar char="■"/>
              <a:defRPr>
                <a:solidFill>
                  <a:schemeClr val="lt1"/>
                </a:solidFill>
              </a:defRPr>
            </a:lvl3pPr>
            <a:lvl4pPr lvl="3">
              <a:spcBef>
                <a:spcPts val="0"/>
              </a:spcBef>
              <a:buClr>
                <a:schemeClr val="lt1"/>
              </a:buClr>
              <a:buSzPts val="1400"/>
              <a:buChar char="●"/>
              <a:defRPr>
                <a:solidFill>
                  <a:schemeClr val="lt1"/>
                </a:solidFill>
              </a:defRPr>
            </a:lvl4pPr>
            <a:lvl5pPr lvl="4">
              <a:spcBef>
                <a:spcPts val="0"/>
              </a:spcBef>
              <a:buClr>
                <a:schemeClr val="lt1"/>
              </a:buClr>
              <a:buSzPts val="1400"/>
              <a:buChar char="○"/>
              <a:defRPr>
                <a:solidFill>
                  <a:schemeClr val="lt1"/>
                </a:solidFill>
              </a:defRPr>
            </a:lvl5pPr>
            <a:lvl6pPr lvl="5">
              <a:spcBef>
                <a:spcPts val="0"/>
              </a:spcBef>
              <a:buClr>
                <a:schemeClr val="lt1"/>
              </a:buClr>
              <a:buSzPts val="1400"/>
              <a:buChar char="■"/>
              <a:defRPr>
                <a:solidFill>
                  <a:schemeClr val="lt1"/>
                </a:solidFill>
              </a:defRPr>
            </a:lvl6pPr>
            <a:lvl7pPr lvl="6">
              <a:spcBef>
                <a:spcPts val="0"/>
              </a:spcBef>
              <a:buClr>
                <a:schemeClr val="lt1"/>
              </a:buClr>
              <a:buSzPts val="1400"/>
              <a:buChar char="●"/>
              <a:defRPr>
                <a:solidFill>
                  <a:schemeClr val="lt1"/>
                </a:solidFill>
              </a:defRPr>
            </a:lvl7pPr>
            <a:lvl8pPr lvl="7">
              <a:spcBef>
                <a:spcPts val="0"/>
              </a:spcBef>
              <a:buClr>
                <a:schemeClr val="lt1"/>
              </a:buClr>
              <a:buSzPts val="1400"/>
              <a:buChar char="○"/>
              <a:defRPr>
                <a:solidFill>
                  <a:schemeClr val="lt1"/>
                </a:solidFill>
              </a:defRPr>
            </a:lvl8pPr>
            <a:lvl9pPr lvl="8">
              <a:spcBef>
                <a:spcPts val="0"/>
              </a:spcBef>
              <a:buClr>
                <a:schemeClr val="lt1"/>
              </a:buClr>
              <a:buSzPts val="1400"/>
              <a:buChar char="■"/>
              <a:defRPr>
                <a:solidFill>
                  <a:schemeClr val="lt1"/>
                </a:solidFill>
              </a:defRPr>
            </a:lvl9pPr>
          </a:lstStyle>
          <a:p/>
        </p:txBody>
      </p:sp>
      <p:sp>
        <p:nvSpPr>
          <p:cNvPr id="44" name="Shape 44"/>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5" name="Shape 45"/>
        <p:cNvGrpSpPr/>
        <p:nvPr/>
      </p:nvGrpSpPr>
      <p:grpSpPr>
        <a:xfrm>
          <a:off x="0" y="0"/>
          <a:ext cx="0" cy="0"/>
          <a:chOff x="0" y="0"/>
          <a:chExt cx="0" cy="0"/>
        </a:xfrm>
      </p:grpSpPr>
      <p:sp>
        <p:nvSpPr>
          <p:cNvPr id="46" name="Shape 46"/>
          <p:cNvSpPr txBox="1"/>
          <p:nvPr>
            <p:ph idx="1" type="body"/>
          </p:nvPr>
        </p:nvSpPr>
        <p:spPr>
          <a:xfrm>
            <a:off x="319500" y="4230575"/>
            <a:ext cx="5998800" cy="598800"/>
          </a:xfrm>
          <a:prstGeom prst="rect">
            <a:avLst/>
          </a:prstGeom>
        </p:spPr>
        <p:txBody>
          <a:bodyPr anchorCtr="0" anchor="ctr" bIns="91425" lIns="91425" rIns="91425" wrap="square" tIns="91425"/>
          <a:lstStyle>
            <a:lvl1pPr lvl="0">
              <a:lnSpc>
                <a:spcPct val="100000"/>
              </a:lnSpc>
              <a:spcBef>
                <a:spcPts val="0"/>
              </a:spcBef>
              <a:spcAft>
                <a:spcPts val="0"/>
              </a:spcAft>
              <a:buSzPts val="1800"/>
              <a:buNone/>
              <a:defRPr/>
            </a:lvl1pPr>
          </a:lstStyle>
          <a:p/>
        </p:txBody>
      </p:sp>
      <p:sp>
        <p:nvSpPr>
          <p:cNvPr id="47" name="Shape 47"/>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oral">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391350"/>
            <a:ext cx="8520600" cy="626100"/>
          </a:xfrm>
          <a:prstGeom prst="rect">
            <a:avLst/>
          </a:prstGeom>
          <a:noFill/>
          <a:ln>
            <a:noFill/>
          </a:ln>
        </p:spPr>
        <p:txBody>
          <a:bodyPr anchorCtr="0" anchor="t" bIns="91425" lIns="91425" rIns="91425" wrap="square" tIns="91425"/>
          <a:lstStyle>
            <a:lvl1pPr lvl="0">
              <a:spcBef>
                <a:spcPts val="0"/>
              </a:spcBef>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ts val="1800"/>
              <a:buFont typeface="Lato"/>
              <a:buChar char="●"/>
              <a:defRPr sz="1800">
                <a:solidFill>
                  <a:schemeClr val="dk2"/>
                </a:solidFill>
                <a:latin typeface="Lato"/>
                <a:ea typeface="Lato"/>
                <a:cs typeface="Lato"/>
                <a:sym typeface="Lato"/>
              </a:defRPr>
            </a:lvl1pPr>
            <a:lvl2pPr lvl="1">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2pPr>
            <a:lvl3pPr lvl="2">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3pPr>
            <a:lvl4pPr lvl="3">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4pPr>
            <a:lvl5pPr lvl="4">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5pPr>
            <a:lvl6pPr lvl="5">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6pPr>
            <a:lvl7pPr lvl="6">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7pPr>
            <a:lvl8pPr lvl="7">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8pPr>
            <a:lvl9pPr lvl="8">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Shape 8"/>
          <p:cNvSpPr txBox="1"/>
          <p:nvPr>
            <p:ph idx="12" type="sldNum"/>
          </p:nvPr>
        </p:nvSpPr>
        <p:spPr>
          <a:xfrm>
            <a:off x="8490250" y="4681009"/>
            <a:ext cx="548700" cy="393600"/>
          </a:xfrm>
          <a:prstGeom prst="rect">
            <a:avLst/>
          </a:prstGeom>
          <a:noFill/>
          <a:ln>
            <a:noFill/>
          </a:ln>
        </p:spPr>
        <p:txBody>
          <a:bodyPr anchorCtr="0" anchor="ctr" bIns="91425" lIns="91425" rIns="91425" wrap="square" tIns="91425">
            <a:noAutofit/>
          </a:bodyPr>
          <a:lstStyle/>
          <a:p>
            <a:pPr indent="0" lvl="0" marL="0" algn="r">
              <a:spcBef>
                <a:spcPts val="0"/>
              </a:spcBef>
              <a:buNone/>
            </a:pPr>
            <a:fld id="{00000000-1234-1234-1234-123412341234}" type="slidenum">
              <a:rPr lang="en" sz="1000">
                <a:solidFill>
                  <a:schemeClr val="dk2"/>
                </a:solidFill>
                <a:latin typeface="Lato"/>
                <a:ea typeface="Lato"/>
                <a:cs typeface="Lato"/>
                <a:sym typeface="La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5" name="Shape 55"/>
        <p:cNvGrpSpPr/>
        <p:nvPr/>
      </p:nvGrpSpPr>
      <p:grpSpPr>
        <a:xfrm>
          <a:off x="0" y="0"/>
          <a:ext cx="0" cy="0"/>
          <a:chOff x="0" y="0"/>
          <a:chExt cx="0" cy="0"/>
        </a:xfrm>
      </p:grpSpPr>
      <p:pic>
        <p:nvPicPr>
          <p:cNvPr id="56" name="Shape 56"/>
          <p:cNvPicPr preferRelativeResize="0"/>
          <p:nvPr/>
        </p:nvPicPr>
        <p:blipFill rotWithShape="1">
          <a:blip r:embed="rId1">
            <a:alphaModFix/>
          </a:blip>
          <a:srcRect b="0" l="0" r="0" t="0"/>
          <a:stretch/>
        </p:blipFill>
        <p:spPr>
          <a:xfrm>
            <a:off x="7483475" y="4572000"/>
            <a:ext cx="680400" cy="326100"/>
          </a:xfrm>
          <a:prstGeom prst="rect">
            <a:avLst/>
          </a:prstGeom>
          <a:noFill/>
          <a:ln>
            <a:noFill/>
          </a:ln>
        </p:spPr>
      </p:pic>
      <p:sp>
        <p:nvSpPr>
          <p:cNvPr id="57" name="Shape 57"/>
          <p:cNvSpPr txBox="1"/>
          <p:nvPr/>
        </p:nvSpPr>
        <p:spPr>
          <a:xfrm>
            <a:off x="0" y="-57150"/>
            <a:ext cx="9144000" cy="1943100"/>
          </a:xfrm>
          <a:prstGeom prst="rect">
            <a:avLst/>
          </a:prstGeom>
          <a:gradFill>
            <a:gsLst>
              <a:gs pos="0">
                <a:srgbClr val="333333"/>
              </a:gs>
              <a:gs pos="100000">
                <a:schemeClr val="dk1"/>
              </a:gs>
            </a:gsLst>
            <a:lin ang="5400000" scaled="0"/>
          </a:grad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58" name="Shape 58"/>
          <p:cNvSpPr txBox="1"/>
          <p:nvPr/>
        </p:nvSpPr>
        <p:spPr>
          <a:xfrm>
            <a:off x="609600" y="4629150"/>
            <a:ext cx="4664075" cy="205978"/>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 sz="1200" u="none">
                <a:solidFill>
                  <a:schemeClr val="dk1"/>
                </a:solidFill>
                <a:latin typeface="Arial"/>
                <a:ea typeface="Arial"/>
                <a:cs typeface="Arial"/>
                <a:sym typeface="Arial"/>
              </a:rPr>
              <a:t>Boston University Metropolitan College</a:t>
            </a:r>
          </a:p>
        </p:txBody>
      </p:sp>
      <p:sp>
        <p:nvSpPr>
          <p:cNvPr id="59" name="Shape 59"/>
          <p:cNvSpPr txBox="1"/>
          <p:nvPr>
            <p:ph type="title"/>
          </p:nvPr>
        </p:nvSpPr>
        <p:spPr>
          <a:xfrm>
            <a:off x="609600" y="571500"/>
            <a:ext cx="7924800" cy="514350"/>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1pPr>
            <a:lvl2pPr indent="0" lvl="1"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9pPr>
          </a:lstStyle>
          <a:p/>
        </p:txBody>
      </p:sp>
      <p:sp>
        <p:nvSpPr>
          <p:cNvPr id="60" name="Shape 60"/>
          <p:cNvSpPr txBox="1"/>
          <p:nvPr>
            <p:ph idx="1" type="body"/>
          </p:nvPr>
        </p:nvSpPr>
        <p:spPr>
          <a:xfrm>
            <a:off x="609600" y="1371600"/>
            <a:ext cx="7924800" cy="2914650"/>
          </a:xfrm>
          <a:prstGeom prst="rect">
            <a:avLst/>
          </a:prstGeom>
          <a:noFill/>
          <a:ln>
            <a:noFill/>
          </a:ln>
        </p:spPr>
        <p:txBody>
          <a:bodyPr anchorCtr="0" anchor="t" bIns="91425" lIns="91425" rIns="91425" wrap="square" tIns="91425"/>
          <a:lstStyle>
            <a:lvl1pPr indent="-190500" lvl="0" marL="342900" marR="0" rtl="0" algn="l">
              <a:spcBef>
                <a:spcPts val="480"/>
              </a:spcBef>
              <a:spcAft>
                <a:spcPts val="0"/>
              </a:spcAft>
              <a:buClr>
                <a:srgbClr val="CC0000"/>
              </a:buClr>
              <a:buSzPts val="2400"/>
              <a:buFont typeface="Noto Sans Symbols"/>
              <a:buChar char="▪"/>
              <a:defRPr b="0" i="0" sz="24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rgbClr val="CC0000"/>
              </a:buClr>
              <a:buSzPts val="2800"/>
              <a:buFont typeface="Noto Sans Symbols"/>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rgbClr val="CC0000"/>
              </a:buClr>
              <a:buSzPts val="2400"/>
              <a:buFont typeface="Noto Sans Symbols"/>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4" name="Shape 64"/>
        <p:cNvGrpSpPr/>
        <p:nvPr/>
      </p:nvGrpSpPr>
      <p:grpSpPr>
        <a:xfrm>
          <a:off x="0" y="0"/>
          <a:ext cx="0" cy="0"/>
          <a:chOff x="0" y="0"/>
          <a:chExt cx="0" cy="0"/>
        </a:xfrm>
      </p:grpSpPr>
      <p:sp>
        <p:nvSpPr>
          <p:cNvPr id="65" name="Shape 65"/>
          <p:cNvSpPr txBox="1"/>
          <p:nvPr/>
        </p:nvSpPr>
        <p:spPr>
          <a:xfrm>
            <a:off x="0" y="-32146"/>
            <a:ext cx="9144000" cy="260747"/>
          </a:xfrm>
          <a:prstGeom prst="rect">
            <a:avLst/>
          </a:prstGeom>
          <a:gradFill>
            <a:gsLst>
              <a:gs pos="0">
                <a:srgbClr val="333333"/>
              </a:gs>
              <a:gs pos="100000">
                <a:schemeClr val="dk1"/>
              </a:gs>
            </a:gsLst>
            <a:lin ang="5400000" scaled="0"/>
          </a:grad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66" name="Shape 66"/>
          <p:cNvSpPr txBox="1"/>
          <p:nvPr>
            <p:ph type="title"/>
          </p:nvPr>
        </p:nvSpPr>
        <p:spPr>
          <a:xfrm>
            <a:off x="609600" y="571500"/>
            <a:ext cx="7924800" cy="514350"/>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1pPr>
            <a:lvl2pPr indent="0" lvl="1"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9pPr>
          </a:lstStyle>
          <a:p/>
        </p:txBody>
      </p:sp>
      <p:sp>
        <p:nvSpPr>
          <p:cNvPr id="67" name="Shape 67"/>
          <p:cNvSpPr txBox="1"/>
          <p:nvPr>
            <p:ph idx="1" type="body"/>
          </p:nvPr>
        </p:nvSpPr>
        <p:spPr>
          <a:xfrm>
            <a:off x="609600" y="1371600"/>
            <a:ext cx="7924800" cy="2914650"/>
          </a:xfrm>
          <a:prstGeom prst="rect">
            <a:avLst/>
          </a:prstGeom>
          <a:noFill/>
          <a:ln>
            <a:noFill/>
          </a:ln>
        </p:spPr>
        <p:txBody>
          <a:bodyPr anchorCtr="0" anchor="t" bIns="91425" lIns="91425" rIns="91425" wrap="square" tIns="91425"/>
          <a:lstStyle>
            <a:lvl1pPr indent="-190500" lvl="0" marL="342900" marR="0" rtl="0" algn="l">
              <a:spcBef>
                <a:spcPts val="480"/>
              </a:spcBef>
              <a:spcAft>
                <a:spcPts val="0"/>
              </a:spcAft>
              <a:buClr>
                <a:srgbClr val="CC0000"/>
              </a:buClr>
              <a:buSzPts val="2400"/>
              <a:buFont typeface="Noto Sans Symbols"/>
              <a:buChar char="▪"/>
              <a:defRPr b="0" i="0" sz="24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rgbClr val="CC0000"/>
              </a:buClr>
              <a:buSzPts val="2800"/>
              <a:buFont typeface="Noto Sans Symbols"/>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rgbClr val="CC0000"/>
              </a:buClr>
              <a:buSzPts val="2400"/>
              <a:buFont typeface="Noto Sans Symbols"/>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9pPr>
          </a:lstStyle>
          <a:p/>
        </p:txBody>
      </p:sp>
      <p:sp>
        <p:nvSpPr>
          <p:cNvPr id="68" name="Shape 68"/>
          <p:cNvSpPr txBox="1"/>
          <p:nvPr>
            <p:ph idx="11" type="ftr"/>
          </p:nvPr>
        </p:nvSpPr>
        <p:spPr>
          <a:xfrm>
            <a:off x="625475" y="0"/>
            <a:ext cx="5105400" cy="228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SzPts val="1400"/>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69" name="Shape 69"/>
          <p:cNvSpPr txBox="1"/>
          <p:nvPr/>
        </p:nvSpPr>
        <p:spPr>
          <a:xfrm>
            <a:off x="609600" y="1143000"/>
            <a:ext cx="7924800" cy="205978"/>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lt1"/>
              </a:buClr>
              <a:buFont typeface="Arial"/>
              <a:buNone/>
            </a:pPr>
            <a:r>
              <a:rPr b="1" i="0" lang="en" sz="1200" u="none">
                <a:solidFill>
                  <a:schemeClr val="lt1"/>
                </a:solidFill>
                <a:latin typeface="Arial"/>
                <a:ea typeface="Arial"/>
                <a:cs typeface="Arial"/>
                <a:sym typeface="Arial"/>
              </a:rPr>
              <a:t>Boston University</a:t>
            </a:r>
            <a:r>
              <a:rPr b="0" i="0" lang="en" sz="1200" u="none">
                <a:solidFill>
                  <a:schemeClr val="lt1"/>
                </a:solidFill>
                <a:latin typeface="Arial"/>
                <a:ea typeface="Arial"/>
                <a:cs typeface="Arial"/>
                <a:sym typeface="Arial"/>
              </a:rPr>
              <a:t> Slideshow Title Goes Here</a:t>
            </a:r>
          </a:p>
        </p:txBody>
      </p:sp>
      <p:pic>
        <p:nvPicPr>
          <p:cNvPr id="70" name="Shape 70"/>
          <p:cNvPicPr preferRelativeResize="0"/>
          <p:nvPr/>
        </p:nvPicPr>
        <p:blipFill rotWithShape="1">
          <a:blip r:embed="rId1">
            <a:alphaModFix/>
          </a:blip>
          <a:srcRect b="0" l="0" r="0" t="0"/>
          <a:stretch/>
        </p:blipFill>
        <p:spPr>
          <a:xfrm>
            <a:off x="7483475" y="4572000"/>
            <a:ext cx="806400" cy="326100"/>
          </a:xfrm>
          <a:prstGeom prst="rect">
            <a:avLst/>
          </a:prstGeom>
          <a:noFill/>
          <a:ln>
            <a:noFill/>
          </a:ln>
        </p:spPr>
      </p:pic>
      <p:sp>
        <p:nvSpPr>
          <p:cNvPr id="71" name="Shape 71"/>
          <p:cNvSpPr txBox="1"/>
          <p:nvPr>
            <p:ph idx="10" type="dt"/>
          </p:nvPr>
        </p:nvSpPr>
        <p:spPr>
          <a:xfrm>
            <a:off x="7023100" y="0"/>
            <a:ext cx="1066800" cy="228600"/>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SzPts val="1400"/>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72" name="Shape 72"/>
          <p:cNvSpPr txBox="1"/>
          <p:nvPr/>
        </p:nvSpPr>
        <p:spPr>
          <a:xfrm>
            <a:off x="609600" y="4629150"/>
            <a:ext cx="4664075" cy="205978"/>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 sz="1200" u="none">
                <a:solidFill>
                  <a:schemeClr val="dk1"/>
                </a:solidFill>
                <a:latin typeface="Arial"/>
                <a:ea typeface="Arial"/>
                <a:cs typeface="Arial"/>
                <a:sym typeface="Arial"/>
              </a:rPr>
              <a:t>Boston University Metropolitan College</a:t>
            </a:r>
          </a:p>
        </p:txBody>
      </p:sp>
      <p:sp>
        <p:nvSpPr>
          <p:cNvPr id="73" name="Shape 73"/>
          <p:cNvSpPr txBox="1"/>
          <p:nvPr>
            <p:ph idx="12" type="sldNum"/>
          </p:nvPr>
        </p:nvSpPr>
        <p:spPr>
          <a:xfrm>
            <a:off x="8289925" y="0"/>
            <a:ext cx="854075"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fld id="{00000000-1234-1234-1234-123412341234}" type="slidenum">
              <a:rPr b="0" i="0" lang="en" sz="1200" u="none">
                <a:solidFill>
                  <a:srgbClr val="CCCCCC"/>
                </a:solidFill>
                <a:latin typeface="Arial"/>
                <a:ea typeface="Arial"/>
                <a:cs typeface="Arial"/>
                <a:sym typeface="Arial"/>
              </a:rPr>
              <a:t>‹#›</a:t>
            </a:fld>
          </a:p>
        </p:txBody>
      </p:sp>
      <p:cxnSp>
        <p:nvCxnSpPr>
          <p:cNvPr id="74" name="Shape 74"/>
          <p:cNvCxnSpPr/>
          <p:nvPr/>
        </p:nvCxnSpPr>
        <p:spPr>
          <a:xfrm>
            <a:off x="8189912" y="57150"/>
            <a:ext cx="1587" cy="114300"/>
          </a:xfrm>
          <a:prstGeom prst="straightConnector1">
            <a:avLst/>
          </a:prstGeom>
          <a:noFill/>
          <a:ln cap="flat" cmpd="sng" w="12700">
            <a:solidFill>
              <a:srgbClr val="4D4D4D"/>
            </a:solidFill>
            <a:prstDash val="solid"/>
            <a:miter lim="800000"/>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0.jp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4.gif"/><Relationship Id="rId4" Type="http://schemas.openxmlformats.org/officeDocument/2006/relationships/image" Target="../media/image17.png"/><Relationship Id="rId5" Type="http://schemas.openxmlformats.org/officeDocument/2006/relationships/image" Target="../media/image1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5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52.png"/><Relationship Id="rId4" Type="http://schemas.openxmlformats.org/officeDocument/2006/relationships/image" Target="../media/image22.png"/><Relationship Id="rId5" Type="http://schemas.openxmlformats.org/officeDocument/2006/relationships/image" Target="../media/image4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27.png"/><Relationship Id="rId5" Type="http://schemas.openxmlformats.org/officeDocument/2006/relationships/image" Target="../media/image4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30.png"/><Relationship Id="rId4" Type="http://schemas.openxmlformats.org/officeDocument/2006/relationships/image" Target="../media/image24.png"/><Relationship Id="rId5"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comments" Target="../comments/comment1.xml"/><Relationship Id="rId4" Type="http://schemas.openxmlformats.org/officeDocument/2006/relationships/hyperlink" Target="http://www.youtube.com/watch?v=Rxh6d_rJHpA" TargetMode="External"/><Relationship Id="rId5" Type="http://schemas.openxmlformats.org/officeDocument/2006/relationships/image" Target="../media/image2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5.jp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38.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31.png"/><Relationship Id="rId4" Type="http://schemas.openxmlformats.org/officeDocument/2006/relationships/image" Target="../media/image40.png"/><Relationship Id="rId5"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43.png"/><Relationship Id="rId4" Type="http://schemas.openxmlformats.org/officeDocument/2006/relationships/image" Target="../media/image36.png"/><Relationship Id="rId5" Type="http://schemas.openxmlformats.org/officeDocument/2006/relationships/image" Target="../media/image44.png"/><Relationship Id="rId6" Type="http://schemas.openxmlformats.org/officeDocument/2006/relationships/image" Target="../media/image37.png"/><Relationship Id="rId7"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5.jpg"/><Relationship Id="rId4" Type="http://schemas.openxmlformats.org/officeDocument/2006/relationships/image" Target="../media/image12.png"/><Relationship Id="rId5"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39.png"/><Relationship Id="rId4" Type="http://schemas.openxmlformats.org/officeDocument/2006/relationships/image" Target="../media/image48.png"/><Relationship Id="rId5" Type="http://schemas.openxmlformats.org/officeDocument/2006/relationships/image" Target="../media/image42.png"/><Relationship Id="rId6" Type="http://schemas.openxmlformats.org/officeDocument/2006/relationships/image" Target="../media/image49.png"/><Relationship Id="rId7"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6.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Shape 143"/>
          <p:cNvSpPr txBox="1"/>
          <p:nvPr>
            <p:ph type="ctrTitle"/>
          </p:nvPr>
        </p:nvSpPr>
        <p:spPr>
          <a:xfrm>
            <a:off x="609600" y="532209"/>
            <a:ext cx="7772400" cy="1257300"/>
          </a:xfrm>
          <a:prstGeom prst="rect">
            <a:avLst/>
          </a:prstGeom>
          <a:noFill/>
          <a:ln>
            <a:noFill/>
          </a:ln>
        </p:spPr>
        <p:txBody>
          <a:bodyPr anchorCtr="0" anchor="b" bIns="45700" lIns="91425" rIns="91425" wrap="square" tIns="45700">
            <a:noAutofit/>
          </a:bodyPr>
          <a:lstStyle/>
          <a:p>
            <a:pPr indent="0" lvl="0" marL="0" marR="0" rtl="0" algn="l">
              <a:lnSpc>
                <a:spcPct val="100000"/>
              </a:lnSpc>
              <a:spcBef>
                <a:spcPts val="0"/>
              </a:spcBef>
              <a:spcAft>
                <a:spcPts val="0"/>
              </a:spcAft>
              <a:buClr>
                <a:schemeClr val="lt1"/>
              </a:buClr>
              <a:buFont typeface="Arial"/>
              <a:buNone/>
            </a:pPr>
            <a:r>
              <a:rPr lang="en"/>
              <a:t>Sprint TWO</a:t>
            </a:r>
          </a:p>
        </p:txBody>
      </p:sp>
      <p:pic>
        <p:nvPicPr>
          <p:cNvPr id="144" name="Shape 144"/>
          <p:cNvPicPr preferRelativeResize="0"/>
          <p:nvPr/>
        </p:nvPicPr>
        <p:blipFill>
          <a:blip r:embed="rId3">
            <a:alphaModFix/>
          </a:blip>
          <a:stretch>
            <a:fillRect/>
          </a:stretch>
        </p:blipFill>
        <p:spPr>
          <a:xfrm>
            <a:off x="609600" y="162500"/>
            <a:ext cx="766650" cy="953800"/>
          </a:xfrm>
          <a:prstGeom prst="rect">
            <a:avLst/>
          </a:prstGeom>
          <a:noFill/>
          <a:ln>
            <a:noFill/>
          </a:ln>
        </p:spPr>
      </p:pic>
      <p:pic>
        <p:nvPicPr>
          <p:cNvPr id="145" name="Shape 145"/>
          <p:cNvPicPr preferRelativeResize="0"/>
          <p:nvPr/>
        </p:nvPicPr>
        <p:blipFill>
          <a:blip r:embed="rId4">
            <a:alphaModFix/>
          </a:blip>
          <a:stretch>
            <a:fillRect/>
          </a:stretch>
        </p:blipFill>
        <p:spPr>
          <a:xfrm>
            <a:off x="3886275" y="1918746"/>
            <a:ext cx="5003549" cy="2613500"/>
          </a:xfrm>
          <a:prstGeom prst="rect">
            <a:avLst/>
          </a:prstGeom>
          <a:noFill/>
          <a:ln>
            <a:noFill/>
          </a:ln>
        </p:spPr>
      </p:pic>
      <p:sp>
        <p:nvSpPr>
          <p:cNvPr id="146" name="Shape 146"/>
          <p:cNvSpPr txBox="1"/>
          <p:nvPr/>
        </p:nvSpPr>
        <p:spPr>
          <a:xfrm>
            <a:off x="593475" y="2101900"/>
            <a:ext cx="3004500" cy="2485200"/>
          </a:xfrm>
          <a:prstGeom prst="rect">
            <a:avLst/>
          </a:prstGeom>
          <a:noFill/>
          <a:ln>
            <a:noFill/>
          </a:ln>
        </p:spPr>
        <p:txBody>
          <a:bodyPr anchorCtr="0" anchor="t" bIns="91425" lIns="91425" rIns="91425" wrap="square" tIns="91425">
            <a:noAutofit/>
          </a:bodyPr>
          <a:lstStyle/>
          <a:p>
            <a:pPr indent="0" lvl="0" marL="0">
              <a:spcBef>
                <a:spcPts val="0"/>
              </a:spcBef>
              <a:buNone/>
            </a:pPr>
            <a:r>
              <a:t/>
            </a:r>
            <a:endParaRPr/>
          </a:p>
        </p:txBody>
      </p:sp>
      <p:pic>
        <p:nvPicPr>
          <p:cNvPr id="147" name="Shape 147"/>
          <p:cNvPicPr preferRelativeResize="0"/>
          <p:nvPr/>
        </p:nvPicPr>
        <p:blipFill>
          <a:blip r:embed="rId5">
            <a:alphaModFix/>
          </a:blip>
          <a:stretch>
            <a:fillRect/>
          </a:stretch>
        </p:blipFill>
        <p:spPr>
          <a:xfrm>
            <a:off x="174399" y="2173713"/>
            <a:ext cx="3423575" cy="2341575"/>
          </a:xfrm>
          <a:prstGeom prst="rect">
            <a:avLst/>
          </a:prstGeom>
          <a:noFill/>
          <a:ln>
            <a:noFill/>
          </a:ln>
        </p:spPr>
      </p:pic>
      <p:sp>
        <p:nvSpPr>
          <p:cNvPr id="148" name="Shape 148"/>
          <p:cNvSpPr txBox="1"/>
          <p:nvPr/>
        </p:nvSpPr>
        <p:spPr>
          <a:xfrm>
            <a:off x="3767000" y="3713650"/>
            <a:ext cx="3612300" cy="1131900"/>
          </a:xfrm>
          <a:prstGeom prst="rect">
            <a:avLst/>
          </a:prstGeom>
          <a:noFill/>
          <a:ln>
            <a:noFill/>
          </a:ln>
        </p:spPr>
        <p:txBody>
          <a:bodyPr anchorCtr="0" anchor="t" bIns="91425" lIns="91425" rIns="91425" wrap="square" tIns="91425">
            <a:noAutofit/>
          </a:bodyPr>
          <a:lstStyle/>
          <a:p>
            <a:pPr indent="0" lvl="0" marL="0">
              <a:spcBef>
                <a:spcPts val="0"/>
              </a:spcBef>
              <a:buNone/>
            </a:pPr>
            <a:r>
              <a:rPr lang="en" sz="1200"/>
              <a:t>Lu Min, </a:t>
            </a:r>
          </a:p>
          <a:p>
            <a:pPr indent="0" lvl="0" marL="0">
              <a:spcBef>
                <a:spcPts val="0"/>
              </a:spcBef>
              <a:buNone/>
            </a:pPr>
            <a:r>
              <a:rPr lang="en" sz="1200"/>
              <a:t>Weicheng Yu,</a:t>
            </a:r>
          </a:p>
          <a:p>
            <a:pPr indent="0" lvl="0" marL="0">
              <a:spcBef>
                <a:spcPts val="0"/>
              </a:spcBef>
              <a:buNone/>
            </a:pPr>
            <a:r>
              <a:rPr lang="en" sz="1200"/>
              <a:t>Yansen Liu</a:t>
            </a:r>
          </a:p>
          <a:p>
            <a:pPr indent="0" lvl="0" marL="0">
              <a:spcBef>
                <a:spcPts val="0"/>
              </a:spcBef>
              <a:buNone/>
            </a:pPr>
            <a:r>
              <a:rPr lang="en" sz="1200"/>
              <a:t>Xiang Chen,</a:t>
            </a:r>
          </a:p>
          <a:p>
            <a:pPr indent="0" lvl="0" marL="0">
              <a:spcBef>
                <a:spcPts val="0"/>
              </a:spcBef>
              <a:buNone/>
            </a:pPr>
            <a:r>
              <a:rPr lang="en" sz="1200"/>
              <a:t>Dawei Li</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Shape 226"/>
          <p:cNvSpPr txBox="1"/>
          <p:nvPr/>
        </p:nvSpPr>
        <p:spPr>
          <a:xfrm>
            <a:off x="7023100" y="0"/>
            <a:ext cx="1066800" cy="228600"/>
          </a:xfrm>
          <a:prstGeom prst="rect">
            <a:avLst/>
          </a:prstGeom>
          <a:noFill/>
          <a:ln>
            <a:noFill/>
          </a:ln>
        </p:spPr>
        <p:txBody>
          <a:bodyPr anchorCtr="0" anchor="ctr" bIns="45700" lIns="0" rIns="0" wrap="square" tIns="45700">
            <a:noAutofit/>
          </a:bodyPr>
          <a:lstStyle/>
          <a:p>
            <a:pPr indent="0" lvl="0" marL="0" marR="0" rtl="0" algn="r">
              <a:lnSpc>
                <a:spcPct val="100000"/>
              </a:lnSpc>
              <a:spcBef>
                <a:spcPts val="0"/>
              </a:spcBef>
              <a:spcAft>
                <a:spcPts val="0"/>
              </a:spcAft>
              <a:buClr>
                <a:srgbClr val="CCCCCC"/>
              </a:buClr>
              <a:buFont typeface="Arial"/>
              <a:buNone/>
            </a:pPr>
            <a:r>
              <a:rPr b="0" i="0" lang="en" sz="1200" u="none">
                <a:solidFill>
                  <a:srgbClr val="CCCCCC"/>
                </a:solidFill>
                <a:latin typeface="Arial"/>
                <a:ea typeface="Arial"/>
                <a:cs typeface="Arial"/>
                <a:sym typeface="Arial"/>
              </a:rPr>
              <a:t>*</a:t>
            </a:r>
          </a:p>
        </p:txBody>
      </p:sp>
      <p:sp>
        <p:nvSpPr>
          <p:cNvPr id="227" name="Shape 227"/>
          <p:cNvSpPr txBox="1"/>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r>
              <a:t/>
            </a:r>
            <a:endParaRPr/>
          </a:p>
        </p:txBody>
      </p:sp>
      <p:sp>
        <p:nvSpPr>
          <p:cNvPr id="228" name="Shape 228"/>
          <p:cNvSpPr txBox="1"/>
          <p:nvPr>
            <p:ph type="title"/>
          </p:nvPr>
        </p:nvSpPr>
        <p:spPr>
          <a:xfrm>
            <a:off x="210100" y="567850"/>
            <a:ext cx="7924800" cy="5142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Font typeface="Arial"/>
              <a:buNone/>
            </a:pPr>
            <a:r>
              <a:rPr b="1" lang="en"/>
              <a:t>Deployment</a:t>
            </a:r>
          </a:p>
        </p:txBody>
      </p:sp>
      <p:sp>
        <p:nvSpPr>
          <p:cNvPr id="229" name="Shape 229"/>
          <p:cNvSpPr txBox="1"/>
          <p:nvPr/>
        </p:nvSpPr>
        <p:spPr>
          <a:xfrm>
            <a:off x="-2060575" y="-507206"/>
            <a:ext cx="184200" cy="3429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descr="vps.jpg" id="230" name="Shape 230"/>
          <p:cNvPicPr preferRelativeResize="0"/>
          <p:nvPr/>
        </p:nvPicPr>
        <p:blipFill>
          <a:blip r:embed="rId3">
            <a:alphaModFix/>
          </a:blip>
          <a:stretch>
            <a:fillRect/>
          </a:stretch>
        </p:blipFill>
        <p:spPr>
          <a:xfrm>
            <a:off x="18550" y="1674524"/>
            <a:ext cx="4389800" cy="2072950"/>
          </a:xfrm>
          <a:prstGeom prst="rect">
            <a:avLst/>
          </a:prstGeom>
          <a:noFill/>
          <a:ln>
            <a:noFill/>
          </a:ln>
        </p:spPr>
      </p:pic>
      <p:pic>
        <p:nvPicPr>
          <p:cNvPr id="231" name="Shape 231"/>
          <p:cNvPicPr preferRelativeResize="0"/>
          <p:nvPr/>
        </p:nvPicPr>
        <p:blipFill>
          <a:blip r:embed="rId4">
            <a:alphaModFix/>
          </a:blip>
          <a:stretch>
            <a:fillRect/>
          </a:stretch>
        </p:blipFill>
        <p:spPr>
          <a:xfrm>
            <a:off x="4484546" y="1603296"/>
            <a:ext cx="4542294" cy="2072950"/>
          </a:xfrm>
          <a:prstGeom prst="rect">
            <a:avLst/>
          </a:prstGeom>
          <a:noFill/>
          <a:ln>
            <a:noFill/>
          </a:ln>
        </p:spPr>
      </p:pic>
      <p:sp>
        <p:nvSpPr>
          <p:cNvPr id="232" name="Shape 232"/>
          <p:cNvSpPr txBox="1"/>
          <p:nvPr/>
        </p:nvSpPr>
        <p:spPr>
          <a:xfrm>
            <a:off x="431175" y="3999400"/>
            <a:ext cx="9008400" cy="846000"/>
          </a:xfrm>
          <a:prstGeom prst="rect">
            <a:avLst/>
          </a:prstGeom>
          <a:noFill/>
          <a:ln>
            <a:noFill/>
          </a:ln>
        </p:spPr>
        <p:txBody>
          <a:bodyPr anchorCtr="0" anchor="t" bIns="91425" lIns="91425" rIns="91425" wrap="square" tIns="91425">
            <a:noAutofit/>
          </a:bodyPr>
          <a:lstStyle/>
          <a:p>
            <a:pPr indent="0" lvl="0" marL="0">
              <a:spcBef>
                <a:spcPts val="0"/>
              </a:spcBef>
              <a:buNone/>
            </a:pPr>
            <a:r>
              <a:rPr b="1" lang="en"/>
              <a:t>Linux Server (Ubuntu) ---&gt;  Install Apache ---&gt; Install PHP ---&gt; Install MySQL Server --- &gt; Create Database</a:t>
            </a:r>
          </a:p>
          <a:p>
            <a:pPr indent="0" lvl="0" marL="0">
              <a:spcBef>
                <a:spcPts val="0"/>
              </a:spcBef>
              <a:buNone/>
            </a:pPr>
            <a:r>
              <a:rPr b="1" lang="en"/>
              <a:t>---&gt; Setup </a:t>
            </a:r>
            <a:r>
              <a:rPr b="1" lang="en"/>
              <a:t>Configuration ---&gt; Upload project code ---&gt; Deploy Website </a:t>
            </a:r>
            <a:r>
              <a:rPr b="1" lang="en"/>
              <a:t> </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Shape 238"/>
          <p:cNvSpPr txBox="1"/>
          <p:nvPr/>
        </p:nvSpPr>
        <p:spPr>
          <a:xfrm>
            <a:off x="7023100" y="0"/>
            <a:ext cx="1066800" cy="228600"/>
          </a:xfrm>
          <a:prstGeom prst="rect">
            <a:avLst/>
          </a:prstGeom>
          <a:noFill/>
          <a:ln>
            <a:noFill/>
          </a:ln>
        </p:spPr>
        <p:txBody>
          <a:bodyPr anchorCtr="0" anchor="ctr" bIns="45700" lIns="0" rIns="0" wrap="square" tIns="45700">
            <a:noAutofit/>
          </a:bodyPr>
          <a:lstStyle/>
          <a:p>
            <a:pPr indent="0" lvl="0" marL="0" marR="0" rtl="0" algn="r">
              <a:lnSpc>
                <a:spcPct val="100000"/>
              </a:lnSpc>
              <a:spcBef>
                <a:spcPts val="0"/>
              </a:spcBef>
              <a:spcAft>
                <a:spcPts val="0"/>
              </a:spcAft>
              <a:buClr>
                <a:srgbClr val="CCCCCC"/>
              </a:buClr>
              <a:buFont typeface="Arial"/>
              <a:buNone/>
            </a:pPr>
            <a:r>
              <a:rPr b="0" i="0" lang="en" sz="1200" u="none">
                <a:solidFill>
                  <a:srgbClr val="CCCCCC"/>
                </a:solidFill>
                <a:latin typeface="Arial"/>
                <a:ea typeface="Arial"/>
                <a:cs typeface="Arial"/>
                <a:sym typeface="Arial"/>
              </a:rPr>
              <a:t>*</a:t>
            </a:r>
          </a:p>
        </p:txBody>
      </p:sp>
      <p:sp>
        <p:nvSpPr>
          <p:cNvPr id="239" name="Shape 239"/>
          <p:cNvSpPr txBox="1"/>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r>
              <a:t/>
            </a:r>
            <a:endParaRPr/>
          </a:p>
        </p:txBody>
      </p:sp>
      <p:sp>
        <p:nvSpPr>
          <p:cNvPr id="240" name="Shape 240"/>
          <p:cNvSpPr txBox="1"/>
          <p:nvPr>
            <p:ph type="title"/>
          </p:nvPr>
        </p:nvSpPr>
        <p:spPr>
          <a:xfrm>
            <a:off x="90450" y="513800"/>
            <a:ext cx="7924800" cy="5142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Font typeface="Arial"/>
              <a:buNone/>
            </a:pPr>
            <a:r>
              <a:rPr b="1" lang="en"/>
              <a:t>Configuration</a:t>
            </a:r>
          </a:p>
        </p:txBody>
      </p:sp>
      <p:sp>
        <p:nvSpPr>
          <p:cNvPr id="241" name="Shape 241"/>
          <p:cNvSpPr txBox="1"/>
          <p:nvPr/>
        </p:nvSpPr>
        <p:spPr>
          <a:xfrm>
            <a:off x="-2060575" y="-507206"/>
            <a:ext cx="184200" cy="3429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descr="github-collab-retina-preview.gif" id="242" name="Shape 242"/>
          <p:cNvPicPr preferRelativeResize="0"/>
          <p:nvPr/>
        </p:nvPicPr>
        <p:blipFill>
          <a:blip r:embed="rId3">
            <a:alphaModFix/>
          </a:blip>
          <a:stretch>
            <a:fillRect/>
          </a:stretch>
        </p:blipFill>
        <p:spPr>
          <a:xfrm>
            <a:off x="733825" y="1217600"/>
            <a:ext cx="1957350" cy="1957350"/>
          </a:xfrm>
          <a:prstGeom prst="rect">
            <a:avLst/>
          </a:prstGeom>
          <a:noFill/>
          <a:ln>
            <a:noFill/>
          </a:ln>
        </p:spPr>
      </p:pic>
      <p:pic>
        <p:nvPicPr>
          <p:cNvPr descr="mamp.png" id="243" name="Shape 243"/>
          <p:cNvPicPr preferRelativeResize="0"/>
          <p:nvPr/>
        </p:nvPicPr>
        <p:blipFill>
          <a:blip r:embed="rId4">
            <a:alphaModFix/>
          </a:blip>
          <a:stretch>
            <a:fillRect/>
          </a:stretch>
        </p:blipFill>
        <p:spPr>
          <a:xfrm>
            <a:off x="3631925" y="1177075"/>
            <a:ext cx="1957350" cy="1957350"/>
          </a:xfrm>
          <a:prstGeom prst="rect">
            <a:avLst/>
          </a:prstGeom>
          <a:noFill/>
          <a:ln>
            <a:noFill/>
          </a:ln>
        </p:spPr>
      </p:pic>
      <p:pic>
        <p:nvPicPr>
          <p:cNvPr descr="xamp.jpg" id="244" name="Shape 244"/>
          <p:cNvPicPr preferRelativeResize="0"/>
          <p:nvPr/>
        </p:nvPicPr>
        <p:blipFill>
          <a:blip r:embed="rId5">
            <a:alphaModFix/>
          </a:blip>
          <a:stretch>
            <a:fillRect/>
          </a:stretch>
        </p:blipFill>
        <p:spPr>
          <a:xfrm>
            <a:off x="6760750" y="1283419"/>
            <a:ext cx="1434600" cy="1814675"/>
          </a:xfrm>
          <a:prstGeom prst="rect">
            <a:avLst/>
          </a:prstGeom>
          <a:noFill/>
          <a:ln>
            <a:noFill/>
          </a:ln>
        </p:spPr>
      </p:pic>
      <p:sp>
        <p:nvSpPr>
          <p:cNvPr id="245" name="Shape 245"/>
          <p:cNvSpPr txBox="1"/>
          <p:nvPr/>
        </p:nvSpPr>
        <p:spPr>
          <a:xfrm>
            <a:off x="2793050" y="3358875"/>
            <a:ext cx="4153200" cy="1076700"/>
          </a:xfrm>
          <a:prstGeom prst="rect">
            <a:avLst/>
          </a:prstGeom>
          <a:noFill/>
          <a:ln>
            <a:noFill/>
          </a:ln>
        </p:spPr>
        <p:txBody>
          <a:bodyPr anchorCtr="0" anchor="t" bIns="91425" lIns="91425" rIns="91425" wrap="square" tIns="91425">
            <a:noAutofit/>
          </a:bodyPr>
          <a:lstStyle/>
          <a:p>
            <a:pPr indent="-317500" lvl="0" marL="457200">
              <a:spcBef>
                <a:spcPts val="0"/>
              </a:spcBef>
              <a:spcAft>
                <a:spcPts val="0"/>
              </a:spcAft>
              <a:buSzPts val="1400"/>
              <a:buChar char="●"/>
            </a:pPr>
            <a:r>
              <a:rPr b="1" lang="en"/>
              <a:t>Test On Local </a:t>
            </a:r>
          </a:p>
          <a:p>
            <a:pPr indent="-317500" lvl="0" marL="457200">
              <a:spcBef>
                <a:spcPts val="0"/>
              </a:spcBef>
              <a:spcAft>
                <a:spcPts val="0"/>
              </a:spcAft>
              <a:buSzPts val="1400"/>
              <a:buChar char="●"/>
            </a:pPr>
            <a:r>
              <a:rPr b="1" lang="en"/>
              <a:t>Avoid Code Conflicts</a:t>
            </a:r>
          </a:p>
          <a:p>
            <a:pPr indent="-317500" lvl="0" marL="457200">
              <a:spcBef>
                <a:spcPts val="0"/>
              </a:spcBef>
              <a:spcAft>
                <a:spcPts val="0"/>
              </a:spcAft>
              <a:buSzPts val="1400"/>
              <a:buChar char="●"/>
            </a:pPr>
            <a:r>
              <a:rPr b="1" lang="en"/>
              <a:t>Easy to Revert </a:t>
            </a:r>
          </a:p>
          <a:p>
            <a:pPr indent="-317500" lvl="0" marL="457200">
              <a:spcBef>
                <a:spcPts val="0"/>
              </a:spcBef>
              <a:buSzPts val="1400"/>
              <a:buChar char="●"/>
            </a:pPr>
            <a:r>
              <a:rPr b="1" lang="en"/>
              <a:t>Manage Commit Record</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Shape 251"/>
          <p:cNvSpPr txBox="1"/>
          <p:nvPr/>
        </p:nvSpPr>
        <p:spPr>
          <a:xfrm>
            <a:off x="625475" y="0"/>
            <a:ext cx="5105400" cy="228600"/>
          </a:xfrm>
          <a:prstGeom prst="rect">
            <a:avLst/>
          </a:prstGeom>
          <a:no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chemeClr val="lt1"/>
              </a:buClr>
              <a:buFont typeface="Arial"/>
              <a:buNone/>
            </a:pPr>
            <a:r>
              <a:t/>
            </a:r>
            <a:endParaRPr/>
          </a:p>
        </p:txBody>
      </p:sp>
      <p:sp>
        <p:nvSpPr>
          <p:cNvPr id="252" name="Shape 252"/>
          <p:cNvSpPr txBox="1"/>
          <p:nvPr/>
        </p:nvSpPr>
        <p:spPr>
          <a:xfrm>
            <a:off x="7023100" y="0"/>
            <a:ext cx="1066800" cy="228600"/>
          </a:xfrm>
          <a:prstGeom prst="rect">
            <a:avLst/>
          </a:prstGeom>
          <a:noFill/>
          <a:ln>
            <a:noFill/>
          </a:ln>
        </p:spPr>
        <p:txBody>
          <a:bodyPr anchorCtr="0" anchor="ctr" bIns="45700" lIns="0" rIns="0" wrap="square" tIns="45700">
            <a:noAutofit/>
          </a:bodyPr>
          <a:lstStyle/>
          <a:p>
            <a:pPr indent="0" lvl="0" marL="0" marR="0" rtl="0" algn="r">
              <a:lnSpc>
                <a:spcPct val="100000"/>
              </a:lnSpc>
              <a:spcBef>
                <a:spcPts val="0"/>
              </a:spcBef>
              <a:spcAft>
                <a:spcPts val="0"/>
              </a:spcAft>
              <a:buClr>
                <a:srgbClr val="CCCCCC"/>
              </a:buClr>
              <a:buFont typeface="Arial"/>
              <a:buNone/>
            </a:pPr>
            <a:r>
              <a:rPr b="0" i="0" lang="en" sz="1200" u="none">
                <a:solidFill>
                  <a:srgbClr val="CCCCCC"/>
                </a:solidFill>
                <a:latin typeface="Arial"/>
                <a:ea typeface="Arial"/>
                <a:cs typeface="Arial"/>
                <a:sym typeface="Arial"/>
              </a:rPr>
              <a:t>*</a:t>
            </a:r>
          </a:p>
        </p:txBody>
      </p:sp>
      <p:sp>
        <p:nvSpPr>
          <p:cNvPr id="253" name="Shape 253"/>
          <p:cNvSpPr txBox="1"/>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r>
              <a:t/>
            </a:r>
            <a:endParaRPr/>
          </a:p>
        </p:txBody>
      </p:sp>
      <p:sp>
        <p:nvSpPr>
          <p:cNvPr id="254" name="Shape 254"/>
          <p:cNvSpPr txBox="1"/>
          <p:nvPr>
            <p:ph type="title"/>
          </p:nvPr>
        </p:nvSpPr>
        <p:spPr>
          <a:xfrm>
            <a:off x="90450" y="361400"/>
            <a:ext cx="7924800" cy="5142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Font typeface="Arial"/>
              <a:buNone/>
            </a:pPr>
            <a:r>
              <a:rPr b="1" lang="en"/>
              <a:t>Code Review</a:t>
            </a:r>
          </a:p>
        </p:txBody>
      </p:sp>
      <p:sp>
        <p:nvSpPr>
          <p:cNvPr id="255" name="Shape 255"/>
          <p:cNvSpPr txBox="1"/>
          <p:nvPr/>
        </p:nvSpPr>
        <p:spPr>
          <a:xfrm>
            <a:off x="-2060575" y="-507206"/>
            <a:ext cx="184200" cy="3429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descr="Screen Shot 2017-10-25 at 4.42.22 PM.png" id="256" name="Shape 256"/>
          <p:cNvPicPr preferRelativeResize="0"/>
          <p:nvPr/>
        </p:nvPicPr>
        <p:blipFill>
          <a:blip r:embed="rId3">
            <a:alphaModFix/>
          </a:blip>
          <a:stretch>
            <a:fillRect/>
          </a:stretch>
        </p:blipFill>
        <p:spPr>
          <a:xfrm>
            <a:off x="931125" y="1227625"/>
            <a:ext cx="3798950" cy="3273150"/>
          </a:xfrm>
          <a:prstGeom prst="rect">
            <a:avLst/>
          </a:prstGeom>
          <a:noFill/>
          <a:ln>
            <a:noFill/>
          </a:ln>
        </p:spPr>
      </p:pic>
      <p:sp>
        <p:nvSpPr>
          <p:cNvPr id="257" name="Shape 257"/>
          <p:cNvSpPr txBox="1"/>
          <p:nvPr/>
        </p:nvSpPr>
        <p:spPr>
          <a:xfrm>
            <a:off x="5257300" y="1626900"/>
            <a:ext cx="4903200" cy="2268900"/>
          </a:xfrm>
          <a:prstGeom prst="rect">
            <a:avLst/>
          </a:prstGeom>
          <a:noFill/>
          <a:ln>
            <a:noFill/>
          </a:ln>
        </p:spPr>
        <p:txBody>
          <a:bodyPr anchorCtr="0" anchor="t" bIns="91425" lIns="91425" rIns="91425" wrap="square" tIns="91425">
            <a:noAutofit/>
          </a:bodyPr>
          <a:lstStyle/>
          <a:p>
            <a:pPr indent="-317500" lvl="0" marL="457200">
              <a:lnSpc>
                <a:spcPct val="150000"/>
              </a:lnSpc>
              <a:spcBef>
                <a:spcPts val="0"/>
              </a:spcBef>
              <a:spcAft>
                <a:spcPts val="0"/>
              </a:spcAft>
              <a:buSzPts val="1400"/>
              <a:buChar char="●"/>
            </a:pPr>
            <a:r>
              <a:rPr lang="en"/>
              <a:t>Finding bugs early</a:t>
            </a:r>
          </a:p>
          <a:p>
            <a:pPr indent="-317500" lvl="0" marL="457200">
              <a:lnSpc>
                <a:spcPct val="150000"/>
              </a:lnSpc>
              <a:spcBef>
                <a:spcPts val="0"/>
              </a:spcBef>
              <a:spcAft>
                <a:spcPts val="0"/>
              </a:spcAft>
              <a:buSzPts val="1400"/>
              <a:buChar char="●"/>
            </a:pPr>
            <a:r>
              <a:rPr lang="en"/>
              <a:t>Coding standards compliance.</a:t>
            </a:r>
          </a:p>
          <a:p>
            <a:pPr indent="-317500" lvl="0" marL="457200">
              <a:lnSpc>
                <a:spcPct val="150000"/>
              </a:lnSpc>
              <a:spcBef>
                <a:spcPts val="0"/>
              </a:spcBef>
              <a:spcAft>
                <a:spcPts val="0"/>
              </a:spcAft>
              <a:buSzPts val="1400"/>
              <a:buChar char="●"/>
            </a:pPr>
            <a:r>
              <a:rPr lang="en"/>
              <a:t>Teaching and sharing knowledge.</a:t>
            </a:r>
          </a:p>
          <a:p>
            <a:pPr indent="-317500" lvl="0" marL="457200">
              <a:lnSpc>
                <a:spcPct val="150000"/>
              </a:lnSpc>
              <a:spcBef>
                <a:spcPts val="0"/>
              </a:spcBef>
              <a:spcAft>
                <a:spcPts val="0"/>
              </a:spcAft>
              <a:buSzPts val="1400"/>
              <a:buChar char="●"/>
            </a:pPr>
            <a:r>
              <a:rPr lang="en"/>
              <a:t>Consistent design and implementation.</a:t>
            </a:r>
          </a:p>
          <a:p>
            <a:pPr indent="-317500" lvl="0" marL="457200">
              <a:lnSpc>
                <a:spcPct val="150000"/>
              </a:lnSpc>
              <a:spcBef>
                <a:spcPts val="0"/>
              </a:spcBef>
              <a:spcAft>
                <a:spcPts val="0"/>
              </a:spcAft>
              <a:buSzPts val="1400"/>
              <a:buChar char="●"/>
            </a:pPr>
            <a:r>
              <a:rPr lang="en"/>
              <a:t>Higher software security.</a:t>
            </a:r>
          </a:p>
          <a:p>
            <a:pPr indent="-317500" lvl="0" marL="457200">
              <a:lnSpc>
                <a:spcPct val="150000"/>
              </a:lnSpc>
              <a:spcBef>
                <a:spcPts val="0"/>
              </a:spcBef>
              <a:buSzPts val="1400"/>
              <a:buChar char="●"/>
            </a:pPr>
            <a:r>
              <a:rPr lang="en"/>
              <a:t>Confidence of stakeholders</a:t>
            </a:r>
          </a:p>
          <a:p>
            <a:pPr indent="0" lvl="0" marL="0">
              <a:spcBef>
                <a:spcPts val="0"/>
              </a:spcBef>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Shape 263"/>
          <p:cNvSpPr txBox="1"/>
          <p:nvPr/>
        </p:nvSpPr>
        <p:spPr>
          <a:xfrm>
            <a:off x="625475" y="0"/>
            <a:ext cx="5105400" cy="228600"/>
          </a:xfrm>
          <a:prstGeom prst="rect">
            <a:avLst/>
          </a:prstGeom>
          <a:no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chemeClr val="lt1"/>
              </a:buClr>
              <a:buFont typeface="Arial"/>
              <a:buNone/>
            </a:pPr>
            <a:r>
              <a:t/>
            </a:r>
            <a:endParaRPr/>
          </a:p>
        </p:txBody>
      </p:sp>
      <p:sp>
        <p:nvSpPr>
          <p:cNvPr id="264" name="Shape 264"/>
          <p:cNvSpPr txBox="1"/>
          <p:nvPr/>
        </p:nvSpPr>
        <p:spPr>
          <a:xfrm>
            <a:off x="7023100" y="0"/>
            <a:ext cx="1066800" cy="228600"/>
          </a:xfrm>
          <a:prstGeom prst="rect">
            <a:avLst/>
          </a:prstGeom>
          <a:noFill/>
          <a:ln>
            <a:noFill/>
          </a:ln>
        </p:spPr>
        <p:txBody>
          <a:bodyPr anchorCtr="0" anchor="ctr" bIns="45700" lIns="0" rIns="0" wrap="square" tIns="45700">
            <a:noAutofit/>
          </a:bodyPr>
          <a:lstStyle/>
          <a:p>
            <a:pPr indent="0" lvl="0" marL="0" marR="0" rtl="0" algn="r">
              <a:lnSpc>
                <a:spcPct val="100000"/>
              </a:lnSpc>
              <a:spcBef>
                <a:spcPts val="0"/>
              </a:spcBef>
              <a:spcAft>
                <a:spcPts val="0"/>
              </a:spcAft>
              <a:buClr>
                <a:srgbClr val="CCCCCC"/>
              </a:buClr>
              <a:buFont typeface="Arial"/>
              <a:buNone/>
            </a:pPr>
            <a:r>
              <a:rPr b="0" i="0" lang="en" sz="1200" u="none">
                <a:solidFill>
                  <a:srgbClr val="CCCCCC"/>
                </a:solidFill>
                <a:latin typeface="Arial"/>
                <a:ea typeface="Arial"/>
                <a:cs typeface="Arial"/>
                <a:sym typeface="Arial"/>
              </a:rPr>
              <a:t>*</a:t>
            </a:r>
          </a:p>
        </p:txBody>
      </p:sp>
      <p:sp>
        <p:nvSpPr>
          <p:cNvPr id="265" name="Shape 265"/>
          <p:cNvSpPr txBox="1"/>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r>
              <a:t/>
            </a:r>
            <a:endParaRPr/>
          </a:p>
        </p:txBody>
      </p:sp>
      <p:sp>
        <p:nvSpPr>
          <p:cNvPr id="266" name="Shape 266"/>
          <p:cNvSpPr txBox="1"/>
          <p:nvPr>
            <p:ph type="title"/>
          </p:nvPr>
        </p:nvSpPr>
        <p:spPr>
          <a:xfrm>
            <a:off x="165100" y="350375"/>
            <a:ext cx="7924800" cy="5142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Font typeface="Arial"/>
              <a:buNone/>
            </a:pPr>
            <a:r>
              <a:rPr b="1" lang="en"/>
              <a:t>Integration</a:t>
            </a:r>
          </a:p>
        </p:txBody>
      </p:sp>
      <p:sp>
        <p:nvSpPr>
          <p:cNvPr id="267" name="Shape 267"/>
          <p:cNvSpPr txBox="1"/>
          <p:nvPr/>
        </p:nvSpPr>
        <p:spPr>
          <a:xfrm>
            <a:off x="-2060575" y="-507206"/>
            <a:ext cx="184200" cy="3429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descr="Screen Shot 2017-10-25 at 4.42.39 PM.png" id="268" name="Shape 268"/>
          <p:cNvPicPr preferRelativeResize="0"/>
          <p:nvPr/>
        </p:nvPicPr>
        <p:blipFill>
          <a:blip r:embed="rId3">
            <a:alphaModFix/>
          </a:blip>
          <a:stretch>
            <a:fillRect/>
          </a:stretch>
        </p:blipFill>
        <p:spPr>
          <a:xfrm>
            <a:off x="375525" y="1163325"/>
            <a:ext cx="3862375" cy="2443399"/>
          </a:xfrm>
          <a:prstGeom prst="rect">
            <a:avLst/>
          </a:prstGeom>
          <a:noFill/>
          <a:ln>
            <a:noFill/>
          </a:ln>
        </p:spPr>
      </p:pic>
      <p:pic>
        <p:nvPicPr>
          <p:cNvPr descr="Screen Shot 2017-10-25 at 4.48.53 PM.png" id="269" name="Shape 269"/>
          <p:cNvPicPr preferRelativeResize="0"/>
          <p:nvPr/>
        </p:nvPicPr>
        <p:blipFill>
          <a:blip r:embed="rId4">
            <a:alphaModFix/>
          </a:blip>
          <a:stretch>
            <a:fillRect/>
          </a:stretch>
        </p:blipFill>
        <p:spPr>
          <a:xfrm>
            <a:off x="5008925" y="1163324"/>
            <a:ext cx="3699178" cy="1039100"/>
          </a:xfrm>
          <a:prstGeom prst="rect">
            <a:avLst/>
          </a:prstGeom>
          <a:noFill/>
          <a:ln>
            <a:noFill/>
          </a:ln>
        </p:spPr>
      </p:pic>
      <p:pic>
        <p:nvPicPr>
          <p:cNvPr descr="Screen Shot 2017-10-25 at 4.53.31 PM.png" id="270" name="Shape 270"/>
          <p:cNvPicPr preferRelativeResize="0"/>
          <p:nvPr/>
        </p:nvPicPr>
        <p:blipFill>
          <a:blip r:embed="rId5">
            <a:alphaModFix/>
          </a:blip>
          <a:stretch>
            <a:fillRect/>
          </a:stretch>
        </p:blipFill>
        <p:spPr>
          <a:xfrm>
            <a:off x="5061688" y="2534725"/>
            <a:ext cx="3862375" cy="1630416"/>
          </a:xfrm>
          <a:prstGeom prst="rect">
            <a:avLst/>
          </a:prstGeom>
          <a:noFill/>
          <a:ln>
            <a:noFill/>
          </a:ln>
        </p:spPr>
      </p:pic>
      <p:sp>
        <p:nvSpPr>
          <p:cNvPr id="271" name="Shape 271"/>
          <p:cNvSpPr txBox="1"/>
          <p:nvPr/>
        </p:nvSpPr>
        <p:spPr>
          <a:xfrm>
            <a:off x="3100455" y="451875"/>
            <a:ext cx="4365300" cy="615300"/>
          </a:xfrm>
          <a:prstGeom prst="rect">
            <a:avLst/>
          </a:prstGeom>
          <a:noFill/>
          <a:ln>
            <a:noFill/>
          </a:ln>
        </p:spPr>
        <p:txBody>
          <a:bodyPr anchorCtr="0" anchor="t" bIns="91425" lIns="91425" rIns="91425" wrap="square" tIns="91425">
            <a:noAutofit/>
          </a:bodyPr>
          <a:lstStyle/>
          <a:p>
            <a:pPr indent="0" lvl="0" marL="0">
              <a:spcBef>
                <a:spcPts val="0"/>
              </a:spcBef>
              <a:buNone/>
            </a:pPr>
            <a:r>
              <a:rPr b="1" lang="en"/>
              <a:t>Leverage Github for integration</a:t>
            </a:r>
          </a:p>
        </p:txBody>
      </p:sp>
      <p:sp>
        <p:nvSpPr>
          <p:cNvPr id="272" name="Shape 272"/>
          <p:cNvSpPr txBox="1"/>
          <p:nvPr/>
        </p:nvSpPr>
        <p:spPr>
          <a:xfrm>
            <a:off x="1182525" y="3787925"/>
            <a:ext cx="2249700" cy="605700"/>
          </a:xfrm>
          <a:prstGeom prst="rect">
            <a:avLst/>
          </a:prstGeom>
          <a:noFill/>
          <a:ln>
            <a:noFill/>
          </a:ln>
        </p:spPr>
        <p:txBody>
          <a:bodyPr anchorCtr="0" anchor="t" bIns="91425" lIns="91425" rIns="91425" wrap="square" tIns="91425">
            <a:noAutofit/>
          </a:bodyPr>
          <a:lstStyle/>
          <a:p>
            <a:pPr indent="0" lvl="0" marL="0">
              <a:spcBef>
                <a:spcPts val="0"/>
              </a:spcBef>
              <a:buNone/>
            </a:pPr>
            <a:r>
              <a:rPr b="1" lang="en"/>
              <a:t>Manage Pull Request</a:t>
            </a:r>
          </a:p>
        </p:txBody>
      </p:sp>
      <p:sp>
        <p:nvSpPr>
          <p:cNvPr id="273" name="Shape 273"/>
          <p:cNvSpPr txBox="1"/>
          <p:nvPr/>
        </p:nvSpPr>
        <p:spPr>
          <a:xfrm>
            <a:off x="6046525" y="4268625"/>
            <a:ext cx="2509200" cy="605700"/>
          </a:xfrm>
          <a:prstGeom prst="rect">
            <a:avLst/>
          </a:prstGeom>
          <a:noFill/>
          <a:ln>
            <a:noFill/>
          </a:ln>
        </p:spPr>
        <p:txBody>
          <a:bodyPr anchorCtr="0" anchor="t" bIns="91425" lIns="91425" rIns="91425" wrap="square" tIns="91425">
            <a:noAutofit/>
          </a:bodyPr>
          <a:lstStyle/>
          <a:p>
            <a:pPr indent="0" lvl="0" marL="0">
              <a:spcBef>
                <a:spcPts val="0"/>
              </a:spcBef>
              <a:buNone/>
            </a:pPr>
            <a:r>
              <a:rPr b="1" lang="en"/>
              <a:t>Figure Out Issues</a:t>
            </a:r>
          </a:p>
        </p:txBody>
      </p:sp>
      <p:sp>
        <p:nvSpPr>
          <p:cNvPr id="274" name="Shape 274"/>
          <p:cNvSpPr txBox="1"/>
          <p:nvPr/>
        </p:nvSpPr>
        <p:spPr>
          <a:xfrm>
            <a:off x="5406625" y="2082925"/>
            <a:ext cx="3172500" cy="451800"/>
          </a:xfrm>
          <a:prstGeom prst="rect">
            <a:avLst/>
          </a:prstGeom>
          <a:noFill/>
          <a:ln>
            <a:noFill/>
          </a:ln>
        </p:spPr>
        <p:txBody>
          <a:bodyPr anchorCtr="0" anchor="t" bIns="91425" lIns="91425" rIns="91425" wrap="square" tIns="91425">
            <a:noAutofit/>
          </a:bodyPr>
          <a:lstStyle/>
          <a:p>
            <a:pPr indent="0" lvl="0" marL="0">
              <a:spcBef>
                <a:spcPts val="0"/>
              </a:spcBef>
              <a:buNone/>
            </a:pPr>
            <a:r>
              <a:rPr b="1" lang="en"/>
              <a:t>Maintain Code Change History</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Shape 279"/>
          <p:cNvSpPr txBox="1"/>
          <p:nvPr>
            <p:ph type="title"/>
          </p:nvPr>
        </p:nvSpPr>
        <p:spPr>
          <a:xfrm>
            <a:off x="609600" y="571500"/>
            <a:ext cx="7924800" cy="514200"/>
          </a:xfrm>
          <a:prstGeom prst="rect">
            <a:avLst/>
          </a:prstGeom>
        </p:spPr>
        <p:txBody>
          <a:bodyPr anchorCtr="0" anchor="t" bIns="91425" lIns="91425" rIns="91425" wrap="square" tIns="91425">
            <a:noAutofit/>
          </a:bodyPr>
          <a:lstStyle/>
          <a:p>
            <a:pPr indent="0" lvl="0" marL="0" rtl="0">
              <a:spcBef>
                <a:spcPts val="0"/>
              </a:spcBef>
              <a:buNone/>
            </a:pPr>
            <a:r>
              <a:rPr b="1" lang="en"/>
              <a:t>Unit Test</a:t>
            </a:r>
          </a:p>
        </p:txBody>
      </p:sp>
      <p:sp>
        <p:nvSpPr>
          <p:cNvPr id="280" name="Shape 280"/>
          <p:cNvSpPr txBox="1"/>
          <p:nvPr/>
        </p:nvSpPr>
        <p:spPr>
          <a:xfrm>
            <a:off x="609600" y="1448025"/>
            <a:ext cx="7924800" cy="2206200"/>
          </a:xfrm>
          <a:prstGeom prst="rect">
            <a:avLst/>
          </a:prstGeom>
          <a:noFill/>
          <a:ln>
            <a:noFill/>
          </a:ln>
        </p:spPr>
        <p:txBody>
          <a:bodyPr anchorCtr="0" anchor="t" bIns="91425" lIns="91425" rIns="91425" wrap="square" tIns="91425">
            <a:noAutofit/>
          </a:bodyPr>
          <a:lstStyle/>
          <a:p>
            <a:pPr indent="-368300" lvl="0" marL="457200" marR="0" rtl="0" algn="l">
              <a:lnSpc>
                <a:spcPct val="100000"/>
              </a:lnSpc>
              <a:spcBef>
                <a:spcPts val="0"/>
              </a:spcBef>
              <a:spcAft>
                <a:spcPts val="0"/>
              </a:spcAft>
              <a:buSzPts val="2200"/>
              <a:buChar char="●"/>
            </a:pPr>
            <a:r>
              <a:rPr lang="en" sz="2200"/>
              <a:t>Manual testing only at Sprint 1</a:t>
            </a:r>
          </a:p>
          <a:p>
            <a:pPr indent="-368300" lvl="0" marL="457200" marR="0" rtl="0" algn="l">
              <a:lnSpc>
                <a:spcPct val="100000"/>
              </a:lnSpc>
              <a:spcBef>
                <a:spcPts val="0"/>
              </a:spcBef>
              <a:spcAft>
                <a:spcPts val="0"/>
              </a:spcAft>
              <a:buSzPts val="2200"/>
              <a:buChar char="●"/>
            </a:pPr>
            <a:r>
              <a:rPr lang="en" sz="2200"/>
              <a:t>Javascript Unit Testing implemented in Sprint 2</a:t>
            </a:r>
          </a:p>
          <a:p>
            <a:pPr indent="-368300" lvl="0" marL="457200" marR="0" rtl="0" algn="l">
              <a:lnSpc>
                <a:spcPct val="100000"/>
              </a:lnSpc>
              <a:spcBef>
                <a:spcPts val="0"/>
              </a:spcBef>
              <a:spcAft>
                <a:spcPts val="0"/>
              </a:spcAft>
              <a:buSzPts val="2200"/>
              <a:buChar char="●"/>
            </a:pPr>
            <a:r>
              <a:rPr lang="en" sz="2200"/>
              <a:t>Why Javascript first?</a:t>
            </a:r>
          </a:p>
          <a:p>
            <a:pPr indent="-368300" lvl="1" marL="914400" marR="0" rtl="0" algn="l">
              <a:lnSpc>
                <a:spcPct val="100000"/>
              </a:lnSpc>
              <a:spcBef>
                <a:spcPts val="0"/>
              </a:spcBef>
              <a:spcAft>
                <a:spcPts val="0"/>
              </a:spcAft>
              <a:buSzPts val="2200"/>
              <a:buChar char="○"/>
            </a:pPr>
            <a:r>
              <a:rPr lang="en" sz="2200"/>
              <a:t>Majority of code(core function) is in Javascript</a:t>
            </a:r>
          </a:p>
          <a:p>
            <a:pPr indent="-368300" lvl="1" marL="914400" marR="0" rtl="0" algn="l">
              <a:lnSpc>
                <a:spcPct val="100000"/>
              </a:lnSpc>
              <a:spcBef>
                <a:spcPts val="0"/>
              </a:spcBef>
              <a:spcAft>
                <a:spcPts val="0"/>
              </a:spcAft>
              <a:buSzPts val="2200"/>
              <a:buChar char="○"/>
            </a:pPr>
            <a:r>
              <a:rPr lang="en" sz="2200"/>
              <a:t>Relatively lower overhead</a:t>
            </a:r>
          </a:p>
          <a:p>
            <a:pPr indent="-368300" lvl="1" marL="914400" marR="0" rtl="0" algn="l">
              <a:lnSpc>
                <a:spcPct val="100000"/>
              </a:lnSpc>
              <a:spcBef>
                <a:spcPts val="0"/>
              </a:spcBef>
              <a:spcAft>
                <a:spcPts val="0"/>
              </a:spcAft>
              <a:buSzPts val="2200"/>
              <a:buChar char="○"/>
            </a:pPr>
            <a:r>
              <a:rPr lang="en" sz="2200"/>
              <a:t>Will bring PHP unit test in Sprint 3</a:t>
            </a:r>
          </a:p>
        </p:txBody>
      </p:sp>
      <p:pic>
        <p:nvPicPr>
          <p:cNvPr id="281" name="Shape 281"/>
          <p:cNvPicPr preferRelativeResize="0"/>
          <p:nvPr/>
        </p:nvPicPr>
        <p:blipFill>
          <a:blip r:embed="rId3">
            <a:alphaModFix/>
          </a:blip>
          <a:stretch>
            <a:fillRect/>
          </a:stretch>
        </p:blipFill>
        <p:spPr>
          <a:xfrm>
            <a:off x="152400" y="3926175"/>
            <a:ext cx="8839196" cy="4900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Shape 286"/>
          <p:cNvSpPr txBox="1"/>
          <p:nvPr>
            <p:ph type="title"/>
          </p:nvPr>
        </p:nvSpPr>
        <p:spPr>
          <a:xfrm>
            <a:off x="609600" y="571500"/>
            <a:ext cx="7924800" cy="514200"/>
          </a:xfrm>
          <a:prstGeom prst="rect">
            <a:avLst/>
          </a:prstGeom>
        </p:spPr>
        <p:txBody>
          <a:bodyPr anchorCtr="0" anchor="t" bIns="91425" lIns="91425" rIns="91425" wrap="square" tIns="91425">
            <a:noAutofit/>
          </a:bodyPr>
          <a:lstStyle/>
          <a:p>
            <a:pPr indent="0" lvl="0" marL="0" rtl="0">
              <a:spcBef>
                <a:spcPts val="0"/>
              </a:spcBef>
              <a:buNone/>
            </a:pPr>
            <a:r>
              <a:rPr b="1" lang="en"/>
              <a:t>Unit Test - </a:t>
            </a:r>
            <a:r>
              <a:rPr b="1" lang="en"/>
              <a:t>Jasmine</a:t>
            </a:r>
          </a:p>
        </p:txBody>
      </p:sp>
      <p:sp>
        <p:nvSpPr>
          <p:cNvPr id="287" name="Shape 287"/>
          <p:cNvSpPr txBox="1"/>
          <p:nvPr/>
        </p:nvSpPr>
        <p:spPr>
          <a:xfrm>
            <a:off x="609600" y="1448025"/>
            <a:ext cx="7924800" cy="2772000"/>
          </a:xfrm>
          <a:prstGeom prst="rect">
            <a:avLst/>
          </a:prstGeom>
          <a:noFill/>
          <a:ln>
            <a:noFill/>
          </a:ln>
        </p:spPr>
        <p:txBody>
          <a:bodyPr anchorCtr="0" anchor="t" bIns="91425" lIns="91425" rIns="91425" wrap="square" tIns="91425">
            <a:noAutofit/>
          </a:bodyPr>
          <a:lstStyle/>
          <a:p>
            <a:pPr indent="-368300" lvl="0" marL="457200" marR="0" rtl="0" algn="l">
              <a:lnSpc>
                <a:spcPct val="100000"/>
              </a:lnSpc>
              <a:spcBef>
                <a:spcPts val="0"/>
              </a:spcBef>
              <a:spcAft>
                <a:spcPts val="0"/>
              </a:spcAft>
              <a:buClr>
                <a:srgbClr val="000000"/>
              </a:buClr>
              <a:buSzPts val="2200"/>
              <a:buFont typeface="Arial"/>
              <a:buChar char="●"/>
            </a:pPr>
            <a:r>
              <a:rPr lang="en" sz="2200"/>
              <a:t>JavaScript testing framework</a:t>
            </a:r>
          </a:p>
          <a:p>
            <a:pPr indent="-368300" lvl="0" marL="457200" marR="0" rtl="0" algn="l">
              <a:lnSpc>
                <a:spcPct val="100000"/>
              </a:lnSpc>
              <a:spcBef>
                <a:spcPts val="0"/>
              </a:spcBef>
              <a:spcAft>
                <a:spcPts val="0"/>
              </a:spcAft>
              <a:buClr>
                <a:srgbClr val="000000"/>
              </a:buClr>
              <a:buSzPts val="2200"/>
              <a:buFont typeface="Arial"/>
              <a:buChar char="●"/>
            </a:pPr>
            <a:r>
              <a:rPr lang="en" sz="2200"/>
              <a:t>Good thing about Jasmine</a:t>
            </a:r>
          </a:p>
          <a:p>
            <a:pPr indent="-368300" lvl="1" marL="914400" marR="0" rtl="0" algn="l">
              <a:lnSpc>
                <a:spcPct val="100000"/>
              </a:lnSpc>
              <a:spcBef>
                <a:spcPts val="0"/>
              </a:spcBef>
              <a:spcAft>
                <a:spcPts val="0"/>
              </a:spcAft>
              <a:buSzPts val="2200"/>
              <a:buChar char="○"/>
            </a:pPr>
            <a:r>
              <a:rPr lang="en" sz="2200">
                <a:solidFill>
                  <a:schemeClr val="dk1"/>
                </a:solidFill>
              </a:rPr>
              <a:t>Fast &amp; </a:t>
            </a:r>
            <a:r>
              <a:rPr lang="en" sz="2200"/>
              <a:t>Low overhead</a:t>
            </a:r>
          </a:p>
          <a:p>
            <a:pPr indent="-368300" lvl="1" marL="914400" marR="0" rtl="0" algn="l">
              <a:lnSpc>
                <a:spcPct val="100000"/>
              </a:lnSpc>
              <a:spcBef>
                <a:spcPts val="0"/>
              </a:spcBef>
              <a:spcAft>
                <a:spcPts val="0"/>
              </a:spcAft>
              <a:buSzPts val="2200"/>
              <a:buChar char="○"/>
            </a:pPr>
            <a:r>
              <a:rPr lang="en" sz="2200"/>
              <a:t>No external dependencies</a:t>
            </a:r>
          </a:p>
          <a:p>
            <a:pPr indent="-368300" lvl="1" marL="914400" marR="0" rtl="0" algn="l">
              <a:lnSpc>
                <a:spcPct val="100000"/>
              </a:lnSpc>
              <a:spcBef>
                <a:spcPts val="0"/>
              </a:spcBef>
              <a:spcAft>
                <a:spcPts val="0"/>
              </a:spcAft>
              <a:buSzPts val="2200"/>
              <a:buChar char="○"/>
            </a:pPr>
            <a:r>
              <a:rPr lang="en" sz="2200"/>
              <a:t>Run browser tests and Node.js test in the same framework</a:t>
            </a:r>
          </a:p>
        </p:txBody>
      </p:sp>
      <p:pic>
        <p:nvPicPr>
          <p:cNvPr id="288" name="Shape 288"/>
          <p:cNvPicPr preferRelativeResize="0"/>
          <p:nvPr/>
        </p:nvPicPr>
        <p:blipFill>
          <a:blip r:embed="rId3">
            <a:alphaModFix/>
          </a:blip>
          <a:stretch>
            <a:fillRect/>
          </a:stretch>
        </p:blipFill>
        <p:spPr>
          <a:xfrm>
            <a:off x="6478325" y="571500"/>
            <a:ext cx="2056075" cy="725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Shape 293"/>
          <p:cNvSpPr txBox="1"/>
          <p:nvPr>
            <p:ph type="title"/>
          </p:nvPr>
        </p:nvSpPr>
        <p:spPr>
          <a:xfrm>
            <a:off x="609600" y="571500"/>
            <a:ext cx="7924800" cy="514200"/>
          </a:xfrm>
          <a:prstGeom prst="rect">
            <a:avLst/>
          </a:prstGeom>
        </p:spPr>
        <p:txBody>
          <a:bodyPr anchorCtr="0" anchor="t" bIns="91425" lIns="91425" rIns="91425" wrap="square" tIns="91425">
            <a:noAutofit/>
          </a:bodyPr>
          <a:lstStyle/>
          <a:p>
            <a:pPr indent="0" lvl="0" marL="0" rtl="0">
              <a:spcBef>
                <a:spcPts val="0"/>
              </a:spcBef>
              <a:buNone/>
            </a:pPr>
            <a:r>
              <a:rPr b="1" lang="en"/>
              <a:t>Unit Test - Details</a:t>
            </a:r>
          </a:p>
        </p:txBody>
      </p:sp>
      <p:pic>
        <p:nvPicPr>
          <p:cNvPr id="294" name="Shape 294"/>
          <p:cNvPicPr preferRelativeResize="0"/>
          <p:nvPr/>
        </p:nvPicPr>
        <p:blipFill>
          <a:blip r:embed="rId3">
            <a:alphaModFix/>
          </a:blip>
          <a:stretch>
            <a:fillRect/>
          </a:stretch>
        </p:blipFill>
        <p:spPr>
          <a:xfrm>
            <a:off x="6478325" y="571500"/>
            <a:ext cx="2056075" cy="725700"/>
          </a:xfrm>
          <a:prstGeom prst="rect">
            <a:avLst/>
          </a:prstGeom>
          <a:noFill/>
          <a:ln>
            <a:noFill/>
          </a:ln>
        </p:spPr>
      </p:pic>
      <p:pic>
        <p:nvPicPr>
          <p:cNvPr id="295" name="Shape 295"/>
          <p:cNvPicPr preferRelativeResize="0"/>
          <p:nvPr/>
        </p:nvPicPr>
        <p:blipFill>
          <a:blip r:embed="rId4">
            <a:alphaModFix/>
          </a:blip>
          <a:stretch>
            <a:fillRect/>
          </a:stretch>
        </p:blipFill>
        <p:spPr>
          <a:xfrm>
            <a:off x="609600" y="1297200"/>
            <a:ext cx="2723500" cy="3753000"/>
          </a:xfrm>
          <a:prstGeom prst="rect">
            <a:avLst/>
          </a:prstGeom>
          <a:noFill/>
          <a:ln>
            <a:noFill/>
          </a:ln>
        </p:spPr>
      </p:pic>
      <p:pic>
        <p:nvPicPr>
          <p:cNvPr id="296" name="Shape 296"/>
          <p:cNvPicPr preferRelativeResize="0"/>
          <p:nvPr/>
        </p:nvPicPr>
        <p:blipFill>
          <a:blip r:embed="rId5">
            <a:alphaModFix/>
          </a:blip>
          <a:stretch>
            <a:fillRect/>
          </a:stretch>
        </p:blipFill>
        <p:spPr>
          <a:xfrm>
            <a:off x="3942350" y="1297200"/>
            <a:ext cx="3255788" cy="3541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Shape 301"/>
          <p:cNvSpPr txBox="1"/>
          <p:nvPr>
            <p:ph type="title"/>
          </p:nvPr>
        </p:nvSpPr>
        <p:spPr>
          <a:xfrm>
            <a:off x="609600" y="571500"/>
            <a:ext cx="7924800" cy="514200"/>
          </a:xfrm>
          <a:prstGeom prst="rect">
            <a:avLst/>
          </a:prstGeom>
        </p:spPr>
        <p:txBody>
          <a:bodyPr anchorCtr="0" anchor="t" bIns="91425" lIns="91425" rIns="91425" wrap="square" tIns="91425">
            <a:noAutofit/>
          </a:bodyPr>
          <a:lstStyle/>
          <a:p>
            <a:pPr indent="0" lvl="0" marL="0">
              <a:spcBef>
                <a:spcPts val="0"/>
              </a:spcBef>
              <a:buNone/>
            </a:pPr>
            <a:r>
              <a:rPr b="1" lang="en"/>
              <a:t>Integration Test</a:t>
            </a:r>
          </a:p>
        </p:txBody>
      </p:sp>
      <p:pic>
        <p:nvPicPr>
          <p:cNvPr descr="integration test-4.png" id="302" name="Shape 302"/>
          <p:cNvPicPr preferRelativeResize="0"/>
          <p:nvPr/>
        </p:nvPicPr>
        <p:blipFill>
          <a:blip r:embed="rId3">
            <a:alphaModFix/>
          </a:blip>
          <a:stretch>
            <a:fillRect/>
          </a:stretch>
        </p:blipFill>
        <p:spPr>
          <a:xfrm>
            <a:off x="883050" y="1663225"/>
            <a:ext cx="3097075" cy="2192225"/>
          </a:xfrm>
          <a:prstGeom prst="rect">
            <a:avLst/>
          </a:prstGeom>
          <a:noFill/>
          <a:ln>
            <a:noFill/>
          </a:ln>
        </p:spPr>
      </p:pic>
      <p:sp>
        <p:nvSpPr>
          <p:cNvPr id="303" name="Shape 303"/>
          <p:cNvSpPr txBox="1"/>
          <p:nvPr/>
        </p:nvSpPr>
        <p:spPr>
          <a:xfrm>
            <a:off x="4106625" y="1442238"/>
            <a:ext cx="4845600" cy="2413200"/>
          </a:xfrm>
          <a:prstGeom prst="rect">
            <a:avLst/>
          </a:prstGeom>
          <a:noFill/>
          <a:ln>
            <a:noFill/>
          </a:ln>
        </p:spPr>
        <p:txBody>
          <a:bodyPr anchorCtr="0" anchor="t" bIns="91425" lIns="91425" rIns="91425" wrap="square" tIns="91425">
            <a:noAutofit/>
          </a:bodyPr>
          <a:lstStyle/>
          <a:p>
            <a:pPr indent="0" lvl="0" marL="0">
              <a:spcBef>
                <a:spcPts val="0"/>
              </a:spcBef>
              <a:buNone/>
            </a:pPr>
            <a:r>
              <a:rPr b="1" lang="en"/>
              <a:t>Tool : Selenium</a:t>
            </a:r>
          </a:p>
          <a:p>
            <a:pPr indent="0" lvl="0" marL="0">
              <a:spcBef>
                <a:spcPts val="0"/>
              </a:spcBef>
              <a:buNone/>
            </a:pPr>
            <a:r>
              <a:t/>
            </a:r>
            <a:endParaRPr/>
          </a:p>
          <a:p>
            <a:pPr indent="-317500" lvl="0" marL="457200" rtl="0">
              <a:spcBef>
                <a:spcPts val="0"/>
              </a:spcBef>
              <a:spcAft>
                <a:spcPts val="0"/>
              </a:spcAft>
              <a:buSzPts val="1400"/>
              <a:buChar char="●"/>
            </a:pPr>
            <a:r>
              <a:rPr lang="en"/>
              <a:t>Selenium is a software-testing framework for web applications. </a:t>
            </a:r>
          </a:p>
          <a:p>
            <a:pPr indent="-317500" lvl="0" marL="457200" rtl="0">
              <a:spcBef>
                <a:spcPts val="0"/>
              </a:spcBef>
              <a:spcAft>
                <a:spcPts val="0"/>
              </a:spcAft>
              <a:buSzPts val="1400"/>
              <a:buChar char="●"/>
            </a:pPr>
            <a:r>
              <a:rPr lang="en"/>
              <a:t>Selenium provides a playback tool for authoring tests without the need to learn a test scripting language </a:t>
            </a:r>
          </a:p>
          <a:p>
            <a:pPr indent="-317500" lvl="0" marL="457200" rtl="0">
              <a:spcBef>
                <a:spcPts val="0"/>
              </a:spcBef>
              <a:spcAft>
                <a:spcPts val="0"/>
              </a:spcAft>
              <a:buSzPts val="1400"/>
              <a:buChar char="●"/>
            </a:pPr>
            <a:r>
              <a:rPr lang="en">
                <a:solidFill>
                  <a:schemeClr val="dk1"/>
                </a:solidFill>
              </a:rPr>
              <a:t>Selenium</a:t>
            </a:r>
            <a:r>
              <a:rPr lang="en"/>
              <a:t> also provides a test domain-specific language to write tests in a number of popular programming languages, including Java, PHP, Python, Ruby and Scala. </a:t>
            </a:r>
          </a:p>
          <a:p>
            <a:pPr indent="-317500" lvl="0" marL="457200">
              <a:spcBef>
                <a:spcPts val="0"/>
              </a:spcBef>
              <a:buSzPts val="1400"/>
              <a:buChar char="●"/>
            </a:pPr>
            <a:r>
              <a:rPr lang="en"/>
              <a:t>Selenium deploys on Windows, Linux, and OS X platforms. </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Shape 308"/>
          <p:cNvSpPr txBox="1"/>
          <p:nvPr>
            <p:ph type="title"/>
          </p:nvPr>
        </p:nvSpPr>
        <p:spPr>
          <a:xfrm>
            <a:off x="609600" y="571500"/>
            <a:ext cx="7924800" cy="514200"/>
          </a:xfrm>
          <a:prstGeom prst="rect">
            <a:avLst/>
          </a:prstGeom>
        </p:spPr>
        <p:txBody>
          <a:bodyPr anchorCtr="0" anchor="t" bIns="91425" lIns="91425" rIns="91425" wrap="square" tIns="91425">
            <a:noAutofit/>
          </a:bodyPr>
          <a:lstStyle/>
          <a:p>
            <a:pPr indent="0" lvl="0" marL="0" rtl="0">
              <a:spcBef>
                <a:spcPts val="0"/>
              </a:spcBef>
              <a:buNone/>
            </a:pPr>
            <a:r>
              <a:rPr b="1" lang="en"/>
              <a:t>Integration Test</a:t>
            </a:r>
          </a:p>
        </p:txBody>
      </p:sp>
      <p:pic>
        <p:nvPicPr>
          <p:cNvPr descr="big-logo.png" id="309" name="Shape 309"/>
          <p:cNvPicPr preferRelativeResize="0"/>
          <p:nvPr/>
        </p:nvPicPr>
        <p:blipFill>
          <a:blip r:embed="rId3">
            <a:alphaModFix/>
          </a:blip>
          <a:stretch>
            <a:fillRect/>
          </a:stretch>
        </p:blipFill>
        <p:spPr>
          <a:xfrm>
            <a:off x="5608050" y="1085700"/>
            <a:ext cx="1382928" cy="1251550"/>
          </a:xfrm>
          <a:prstGeom prst="rect">
            <a:avLst/>
          </a:prstGeom>
          <a:noFill/>
          <a:ln>
            <a:noFill/>
          </a:ln>
        </p:spPr>
      </p:pic>
      <p:pic>
        <p:nvPicPr>
          <p:cNvPr descr="eclipse.png" id="310" name="Shape 310"/>
          <p:cNvPicPr preferRelativeResize="0"/>
          <p:nvPr/>
        </p:nvPicPr>
        <p:blipFill>
          <a:blip r:embed="rId4">
            <a:alphaModFix/>
          </a:blip>
          <a:stretch>
            <a:fillRect/>
          </a:stretch>
        </p:blipFill>
        <p:spPr>
          <a:xfrm>
            <a:off x="7425775" y="1148175"/>
            <a:ext cx="1126600" cy="1126600"/>
          </a:xfrm>
          <a:prstGeom prst="rect">
            <a:avLst/>
          </a:prstGeom>
          <a:noFill/>
          <a:ln>
            <a:noFill/>
          </a:ln>
        </p:spPr>
      </p:pic>
      <p:sp>
        <p:nvSpPr>
          <p:cNvPr id="311" name="Shape 311"/>
          <p:cNvSpPr txBox="1"/>
          <p:nvPr/>
        </p:nvSpPr>
        <p:spPr>
          <a:xfrm>
            <a:off x="5183575" y="3044100"/>
            <a:ext cx="4153200" cy="1518900"/>
          </a:xfrm>
          <a:prstGeom prst="rect">
            <a:avLst/>
          </a:prstGeom>
          <a:noFill/>
          <a:ln>
            <a:noFill/>
          </a:ln>
        </p:spPr>
        <p:txBody>
          <a:bodyPr anchorCtr="0" anchor="t" bIns="91425" lIns="91425" rIns="91425" wrap="square" tIns="91425">
            <a:noAutofit/>
          </a:bodyPr>
          <a:lstStyle/>
          <a:p>
            <a:pPr indent="0" lvl="0" marL="0">
              <a:spcBef>
                <a:spcPts val="0"/>
              </a:spcBef>
              <a:buNone/>
            </a:pPr>
            <a:r>
              <a:rPr b="1" lang="en"/>
              <a:t>We integrated Selenium with Eclipse IDE;</a:t>
            </a:r>
          </a:p>
          <a:p>
            <a:pPr indent="0" lvl="0" marL="0">
              <a:spcBef>
                <a:spcPts val="0"/>
              </a:spcBef>
              <a:buNone/>
            </a:pPr>
            <a:r>
              <a:t/>
            </a:r>
            <a:endParaRPr b="1"/>
          </a:p>
          <a:p>
            <a:pPr indent="0" lvl="0" marL="0">
              <a:spcBef>
                <a:spcPts val="0"/>
              </a:spcBef>
              <a:buNone/>
            </a:pPr>
            <a:r>
              <a:rPr b="1" lang="en"/>
              <a:t>Similar to Junit Test; </a:t>
            </a:r>
          </a:p>
          <a:p>
            <a:pPr indent="0" lvl="0" marL="0">
              <a:spcBef>
                <a:spcPts val="0"/>
              </a:spcBef>
              <a:buNone/>
            </a:pPr>
            <a:r>
              <a:t/>
            </a:r>
            <a:endParaRPr b="1"/>
          </a:p>
          <a:p>
            <a:pPr indent="0" lvl="0" marL="0">
              <a:spcBef>
                <a:spcPts val="0"/>
              </a:spcBef>
              <a:buNone/>
            </a:pPr>
            <a:r>
              <a:rPr b="1" lang="en"/>
              <a:t>Write test case for integration test </a:t>
            </a:r>
          </a:p>
        </p:txBody>
      </p:sp>
      <p:pic>
        <p:nvPicPr>
          <p:cNvPr id="312" name="Shape 312"/>
          <p:cNvPicPr preferRelativeResize="0"/>
          <p:nvPr/>
        </p:nvPicPr>
        <p:blipFill>
          <a:blip r:embed="rId5">
            <a:alphaModFix/>
          </a:blip>
          <a:stretch>
            <a:fillRect/>
          </a:stretch>
        </p:blipFill>
        <p:spPr>
          <a:xfrm>
            <a:off x="152400" y="1466700"/>
            <a:ext cx="4878775" cy="268579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Shape 317"/>
          <p:cNvSpPr txBox="1"/>
          <p:nvPr>
            <p:ph type="title"/>
          </p:nvPr>
        </p:nvSpPr>
        <p:spPr>
          <a:xfrm>
            <a:off x="609600" y="571500"/>
            <a:ext cx="7924800" cy="514200"/>
          </a:xfrm>
          <a:prstGeom prst="rect">
            <a:avLst/>
          </a:prstGeom>
        </p:spPr>
        <p:txBody>
          <a:bodyPr anchorCtr="0" anchor="t" bIns="91425" lIns="91425" rIns="91425" wrap="square" tIns="91425">
            <a:noAutofit/>
          </a:bodyPr>
          <a:lstStyle/>
          <a:p>
            <a:pPr indent="0" lvl="0" marL="0" rtl="0">
              <a:spcBef>
                <a:spcPts val="0"/>
              </a:spcBef>
              <a:buNone/>
            </a:pPr>
            <a:r>
              <a:rPr b="1" lang="en"/>
              <a:t>Integration Test</a:t>
            </a:r>
          </a:p>
        </p:txBody>
      </p:sp>
      <p:sp>
        <p:nvSpPr>
          <p:cNvPr id="318" name="Shape 318"/>
          <p:cNvSpPr txBox="1"/>
          <p:nvPr/>
        </p:nvSpPr>
        <p:spPr>
          <a:xfrm>
            <a:off x="5319850" y="1980475"/>
            <a:ext cx="4199100" cy="1307400"/>
          </a:xfrm>
          <a:prstGeom prst="rect">
            <a:avLst/>
          </a:prstGeom>
          <a:noFill/>
          <a:ln>
            <a:noFill/>
          </a:ln>
        </p:spPr>
        <p:txBody>
          <a:bodyPr anchorCtr="0" anchor="t" bIns="91425" lIns="91425" rIns="91425" wrap="square" tIns="91425">
            <a:noAutofit/>
          </a:bodyPr>
          <a:lstStyle/>
          <a:p>
            <a:pPr indent="0" lvl="0" marL="0">
              <a:spcBef>
                <a:spcPts val="0"/>
              </a:spcBef>
              <a:buNone/>
            </a:pPr>
            <a:r>
              <a:rPr lang="en"/>
              <a:t>We write several test cases for testing:</a:t>
            </a:r>
          </a:p>
          <a:p>
            <a:pPr indent="0" lvl="0" marL="0">
              <a:spcBef>
                <a:spcPts val="0"/>
              </a:spcBef>
              <a:buNone/>
            </a:pPr>
            <a:r>
              <a:t/>
            </a:r>
            <a:endParaRPr/>
          </a:p>
          <a:p>
            <a:pPr indent="-317500" lvl="0" marL="457200" rtl="0">
              <a:spcBef>
                <a:spcPts val="0"/>
              </a:spcBef>
              <a:spcAft>
                <a:spcPts val="0"/>
              </a:spcAft>
              <a:buSzPts val="1400"/>
              <a:buChar char="●"/>
            </a:pPr>
            <a:r>
              <a:rPr lang="en"/>
              <a:t>Connection</a:t>
            </a:r>
          </a:p>
          <a:p>
            <a:pPr indent="-317500" lvl="0" marL="457200" rtl="0">
              <a:spcBef>
                <a:spcPts val="0"/>
              </a:spcBef>
              <a:spcAft>
                <a:spcPts val="0"/>
              </a:spcAft>
              <a:buSzPts val="1400"/>
              <a:buChar char="●"/>
            </a:pPr>
            <a:r>
              <a:rPr lang="en"/>
              <a:t>Request Output</a:t>
            </a:r>
          </a:p>
          <a:p>
            <a:pPr indent="-317500" lvl="0" marL="457200" rtl="0">
              <a:spcBef>
                <a:spcPts val="0"/>
              </a:spcBef>
              <a:spcAft>
                <a:spcPts val="0"/>
              </a:spcAft>
              <a:buSzPts val="1400"/>
              <a:buChar char="●"/>
            </a:pPr>
            <a:r>
              <a:rPr lang="en"/>
              <a:t>UI Interface Change</a:t>
            </a:r>
          </a:p>
          <a:p>
            <a:pPr indent="-317500" lvl="0" marL="457200">
              <a:spcBef>
                <a:spcPts val="0"/>
              </a:spcBef>
              <a:buSzPts val="1400"/>
              <a:buChar char="●"/>
            </a:pPr>
            <a:r>
              <a:rPr lang="en"/>
              <a:t>Rendered New Page</a:t>
            </a:r>
          </a:p>
          <a:p>
            <a:pPr indent="0" lvl="0" marL="0">
              <a:spcBef>
                <a:spcPts val="0"/>
              </a:spcBef>
              <a:buNone/>
            </a:pPr>
            <a:r>
              <a:t/>
            </a:r>
            <a:endParaRPr/>
          </a:p>
          <a:p>
            <a:pPr indent="0" lvl="0" marL="0">
              <a:spcBef>
                <a:spcPts val="0"/>
              </a:spcBef>
              <a:buNone/>
            </a:pPr>
            <a:r>
              <a:t/>
            </a:r>
            <a:endParaRPr/>
          </a:p>
        </p:txBody>
      </p:sp>
      <p:sp>
        <p:nvSpPr>
          <p:cNvPr id="319" name="Shape 319" title="Testnew1108">
            <a:hlinkClick r:id="rId4"/>
          </p:cNvPr>
          <p:cNvSpPr/>
          <p:nvPr/>
        </p:nvSpPr>
        <p:spPr>
          <a:xfrm>
            <a:off x="152400" y="1238100"/>
            <a:ext cx="4572000" cy="3429000"/>
          </a:xfrm>
          <a:prstGeom prst="rect">
            <a:avLst/>
          </a:prstGeom>
          <a:blipFill>
            <a:blip r:embed="rId5">
              <a:alphaModFix/>
            </a:blip>
            <a:stretch>
              <a:fillRect/>
            </a:stretch>
          </a:blipFill>
          <a:ln>
            <a:noFill/>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Shape 153"/>
          <p:cNvSpPr txBox="1"/>
          <p:nvPr/>
        </p:nvSpPr>
        <p:spPr>
          <a:xfrm>
            <a:off x="159550" y="460650"/>
            <a:ext cx="7924800" cy="514200"/>
          </a:xfrm>
          <a:prstGeom prst="rect">
            <a:avLst/>
          </a:prstGeom>
          <a:noFill/>
          <a:ln>
            <a:noFill/>
          </a:ln>
        </p:spPr>
        <p:txBody>
          <a:bodyPr anchorCtr="0" anchor="t" bIns="91425" lIns="91425" rIns="91425" wrap="square" tIns="91425">
            <a:noAutofit/>
          </a:bodyPr>
          <a:lstStyle/>
          <a:p>
            <a:pPr indent="0" lvl="0" marL="0" rtl="0">
              <a:spcBef>
                <a:spcPts val="0"/>
              </a:spcBef>
              <a:buNone/>
            </a:pPr>
            <a:r>
              <a:rPr b="1" lang="en" sz="3600">
                <a:solidFill>
                  <a:srgbClr val="000000"/>
                </a:solidFill>
              </a:rPr>
              <a:t>Overview </a:t>
            </a:r>
          </a:p>
        </p:txBody>
      </p:sp>
      <p:sp>
        <p:nvSpPr>
          <p:cNvPr id="154" name="Shape 154"/>
          <p:cNvSpPr txBox="1"/>
          <p:nvPr/>
        </p:nvSpPr>
        <p:spPr>
          <a:xfrm>
            <a:off x="609600" y="1371600"/>
            <a:ext cx="7924800" cy="2914800"/>
          </a:xfrm>
          <a:prstGeom prst="rect">
            <a:avLst/>
          </a:prstGeom>
          <a:noFill/>
          <a:ln>
            <a:noFill/>
          </a:ln>
        </p:spPr>
        <p:txBody>
          <a:bodyPr anchorCtr="0" anchor="t" bIns="91425" lIns="91425" rIns="91425" wrap="square" tIns="91425">
            <a:noAutofit/>
          </a:bodyPr>
          <a:lstStyle/>
          <a:p>
            <a:pPr indent="-355600" lvl="0" marL="457200" rtl="0">
              <a:lnSpc>
                <a:spcPct val="115000"/>
              </a:lnSpc>
              <a:spcBef>
                <a:spcPts val="480"/>
              </a:spcBef>
              <a:buClr>
                <a:srgbClr val="333333"/>
              </a:buClr>
              <a:buSzPts val="2000"/>
              <a:buFont typeface="Noto Sans Symbols"/>
              <a:buChar char="▪"/>
            </a:pPr>
            <a:r>
              <a:rPr lang="en" sz="2000">
                <a:solidFill>
                  <a:srgbClr val="333333"/>
                </a:solidFill>
                <a:highlight>
                  <a:srgbClr val="FFFFFF"/>
                </a:highlight>
              </a:rPr>
              <a:t>Software </a:t>
            </a:r>
            <a:r>
              <a:rPr lang="en" sz="2000">
                <a:solidFill>
                  <a:srgbClr val="333333"/>
                </a:solidFill>
                <a:highlight>
                  <a:srgbClr val="FFFFFF"/>
                </a:highlight>
              </a:rPr>
              <a:t>Architecture </a:t>
            </a:r>
          </a:p>
          <a:p>
            <a:pPr indent="-355600" lvl="0" marL="457200" rtl="0">
              <a:lnSpc>
                <a:spcPct val="115000"/>
              </a:lnSpc>
              <a:spcBef>
                <a:spcPts val="480"/>
              </a:spcBef>
              <a:buClr>
                <a:srgbClr val="333333"/>
              </a:buClr>
              <a:buSzPts val="2000"/>
              <a:buFont typeface="Noto Sans Symbols"/>
              <a:buChar char="▪"/>
            </a:pPr>
            <a:r>
              <a:rPr lang="en" sz="2000">
                <a:solidFill>
                  <a:srgbClr val="333333"/>
                </a:solidFill>
                <a:highlight>
                  <a:srgbClr val="FFFFFF"/>
                </a:highlight>
              </a:rPr>
              <a:t>Design pattern</a:t>
            </a:r>
          </a:p>
          <a:p>
            <a:pPr indent="-355600" lvl="0" marL="457200" rtl="0">
              <a:lnSpc>
                <a:spcPct val="115000"/>
              </a:lnSpc>
              <a:spcBef>
                <a:spcPts val="480"/>
              </a:spcBef>
              <a:buClr>
                <a:srgbClr val="333333"/>
              </a:buClr>
              <a:buSzPts val="2000"/>
              <a:buFont typeface="Noto Sans Symbols"/>
              <a:buChar char="▪"/>
            </a:pPr>
            <a:r>
              <a:rPr lang="en" sz="2000">
                <a:solidFill>
                  <a:srgbClr val="333333"/>
                </a:solidFill>
                <a:highlight>
                  <a:srgbClr val="FFFFFF"/>
                </a:highlight>
              </a:rPr>
              <a:t>Database </a:t>
            </a:r>
          </a:p>
          <a:p>
            <a:pPr indent="-355600" lvl="0" marL="457200" rtl="0">
              <a:lnSpc>
                <a:spcPct val="115000"/>
              </a:lnSpc>
              <a:spcBef>
                <a:spcPts val="480"/>
              </a:spcBef>
              <a:buClr>
                <a:srgbClr val="333333"/>
              </a:buClr>
              <a:buSzPts val="2000"/>
              <a:buFont typeface="Noto Sans Symbols"/>
              <a:buChar char="▪"/>
            </a:pPr>
            <a:r>
              <a:rPr lang="en" sz="2000">
                <a:solidFill>
                  <a:srgbClr val="333333"/>
                </a:solidFill>
                <a:highlight>
                  <a:srgbClr val="FFFFFF"/>
                </a:highlight>
              </a:rPr>
              <a:t>Configuration </a:t>
            </a:r>
          </a:p>
          <a:p>
            <a:pPr indent="-355600" lvl="0" marL="457200" rtl="0">
              <a:lnSpc>
                <a:spcPct val="115000"/>
              </a:lnSpc>
              <a:spcBef>
                <a:spcPts val="480"/>
              </a:spcBef>
              <a:buClr>
                <a:srgbClr val="333333"/>
              </a:buClr>
              <a:buSzPts val="2000"/>
              <a:buFont typeface="Noto Sans Symbols"/>
              <a:buChar char="▪"/>
            </a:pPr>
            <a:r>
              <a:rPr lang="en" sz="2000">
                <a:solidFill>
                  <a:srgbClr val="333333"/>
                </a:solidFill>
              </a:rPr>
              <a:t>Testing </a:t>
            </a:r>
          </a:p>
          <a:p>
            <a:pPr indent="-355600" lvl="0" marL="457200" rtl="0">
              <a:lnSpc>
                <a:spcPct val="115000"/>
              </a:lnSpc>
              <a:spcBef>
                <a:spcPts val="480"/>
              </a:spcBef>
              <a:buClr>
                <a:srgbClr val="333333"/>
              </a:buClr>
              <a:buSzPts val="2000"/>
              <a:buFont typeface="Noto Sans Symbols"/>
              <a:buChar char="▪"/>
            </a:pPr>
            <a:r>
              <a:rPr lang="en" sz="2000">
                <a:solidFill>
                  <a:srgbClr val="333333"/>
                </a:solidFill>
                <a:highlight>
                  <a:srgbClr val="FFFFFF"/>
                </a:highlight>
              </a:rPr>
              <a:t>New features and demo</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23" name="Shape 323"/>
        <p:cNvGrpSpPr/>
        <p:nvPr/>
      </p:nvGrpSpPr>
      <p:grpSpPr>
        <a:xfrm>
          <a:off x="0" y="0"/>
          <a:ext cx="0" cy="0"/>
          <a:chOff x="0" y="0"/>
          <a:chExt cx="0" cy="0"/>
        </a:xfrm>
      </p:grpSpPr>
      <p:sp>
        <p:nvSpPr>
          <p:cNvPr id="324" name="Shape 324"/>
          <p:cNvSpPr txBox="1"/>
          <p:nvPr>
            <p:ph type="title"/>
          </p:nvPr>
        </p:nvSpPr>
        <p:spPr>
          <a:xfrm>
            <a:off x="609600" y="571500"/>
            <a:ext cx="7924800" cy="514200"/>
          </a:xfrm>
          <a:prstGeom prst="rect">
            <a:avLst/>
          </a:prstGeom>
        </p:spPr>
        <p:txBody>
          <a:bodyPr anchorCtr="0" anchor="t" bIns="91425" lIns="91425" rIns="91425" wrap="square" tIns="91425">
            <a:noAutofit/>
          </a:bodyPr>
          <a:lstStyle/>
          <a:p>
            <a:pPr indent="0" lvl="0" marL="0" rtl="0">
              <a:spcBef>
                <a:spcPts val="0"/>
              </a:spcBef>
              <a:buNone/>
            </a:pPr>
            <a:r>
              <a:rPr b="1" lang="en"/>
              <a:t>Integration Test</a:t>
            </a:r>
          </a:p>
        </p:txBody>
      </p:sp>
      <p:pic>
        <p:nvPicPr>
          <p:cNvPr descr="integration test-3.jpg" id="325" name="Shape 325"/>
          <p:cNvPicPr preferRelativeResize="0"/>
          <p:nvPr/>
        </p:nvPicPr>
        <p:blipFill>
          <a:blip r:embed="rId3">
            <a:alphaModFix/>
          </a:blip>
          <a:stretch>
            <a:fillRect/>
          </a:stretch>
        </p:blipFill>
        <p:spPr>
          <a:xfrm>
            <a:off x="782650" y="1528600"/>
            <a:ext cx="2079200" cy="2702975"/>
          </a:xfrm>
          <a:prstGeom prst="rect">
            <a:avLst/>
          </a:prstGeom>
          <a:noFill/>
          <a:ln>
            <a:noFill/>
          </a:ln>
        </p:spPr>
      </p:pic>
      <p:pic>
        <p:nvPicPr>
          <p:cNvPr descr="Screen Shot 2017-11-02 at 4.44.56 PM.png" id="326" name="Shape 326"/>
          <p:cNvPicPr preferRelativeResize="0"/>
          <p:nvPr/>
        </p:nvPicPr>
        <p:blipFill>
          <a:blip r:embed="rId4">
            <a:alphaModFix/>
          </a:blip>
          <a:stretch>
            <a:fillRect/>
          </a:stretch>
        </p:blipFill>
        <p:spPr>
          <a:xfrm>
            <a:off x="3874200" y="1470924"/>
            <a:ext cx="4597864" cy="1702100"/>
          </a:xfrm>
          <a:prstGeom prst="rect">
            <a:avLst/>
          </a:prstGeom>
          <a:noFill/>
          <a:ln>
            <a:noFill/>
          </a:ln>
        </p:spPr>
      </p:pic>
      <p:sp>
        <p:nvSpPr>
          <p:cNvPr id="327" name="Shape 327"/>
          <p:cNvSpPr txBox="1"/>
          <p:nvPr/>
        </p:nvSpPr>
        <p:spPr>
          <a:xfrm>
            <a:off x="3807125" y="3499500"/>
            <a:ext cx="5028000" cy="1144200"/>
          </a:xfrm>
          <a:prstGeom prst="rect">
            <a:avLst/>
          </a:prstGeom>
          <a:noFill/>
          <a:ln>
            <a:noFill/>
          </a:ln>
        </p:spPr>
        <p:txBody>
          <a:bodyPr anchorCtr="0" anchor="t" bIns="91425" lIns="91425" rIns="91425" wrap="square" tIns="91425">
            <a:noAutofit/>
          </a:bodyPr>
          <a:lstStyle/>
          <a:p>
            <a:pPr indent="0" lvl="0" marL="0">
              <a:spcBef>
                <a:spcPts val="0"/>
              </a:spcBef>
              <a:buNone/>
            </a:pPr>
            <a:r>
              <a:rPr lang="en"/>
              <a:t>We will combine those results from integration test </a:t>
            </a:r>
          </a:p>
          <a:p>
            <a:pPr indent="0" lvl="0" marL="0">
              <a:spcBef>
                <a:spcPts val="0"/>
              </a:spcBef>
              <a:buNone/>
            </a:pPr>
            <a:r>
              <a:rPr lang="en"/>
              <a:t>with the results from other tests </a:t>
            </a:r>
          </a:p>
          <a:p>
            <a:pPr indent="0" lvl="0" marL="0">
              <a:spcBef>
                <a:spcPts val="0"/>
              </a:spcBef>
              <a:buNone/>
            </a:pPr>
            <a:r>
              <a:rPr lang="en"/>
              <a:t>into the “</a:t>
            </a:r>
            <a:r>
              <a:rPr b="1" lang="en"/>
              <a:t>Test Metrics</a:t>
            </a:r>
            <a:r>
              <a:rPr lang="en"/>
              <a:t>”</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Shape 332"/>
          <p:cNvSpPr txBox="1"/>
          <p:nvPr>
            <p:ph type="title"/>
          </p:nvPr>
        </p:nvSpPr>
        <p:spPr>
          <a:xfrm>
            <a:off x="609600" y="571500"/>
            <a:ext cx="7924800" cy="514200"/>
          </a:xfrm>
          <a:prstGeom prst="rect">
            <a:avLst/>
          </a:prstGeom>
        </p:spPr>
        <p:txBody>
          <a:bodyPr anchorCtr="0" anchor="t" bIns="91425" lIns="91425" rIns="91425" wrap="square" tIns="91425">
            <a:noAutofit/>
          </a:bodyPr>
          <a:lstStyle/>
          <a:p>
            <a:pPr indent="0" lvl="0" marL="0">
              <a:spcBef>
                <a:spcPts val="0"/>
              </a:spcBef>
              <a:buNone/>
            </a:pPr>
            <a:r>
              <a:rPr b="1" lang="en"/>
              <a:t>Acceptance Test</a:t>
            </a:r>
          </a:p>
        </p:txBody>
      </p:sp>
      <p:sp>
        <p:nvSpPr>
          <p:cNvPr id="333" name="Shape 333"/>
          <p:cNvSpPr txBox="1"/>
          <p:nvPr>
            <p:ph idx="1" type="body"/>
          </p:nvPr>
        </p:nvSpPr>
        <p:spPr>
          <a:xfrm>
            <a:off x="4921000" y="1371600"/>
            <a:ext cx="3613500" cy="2914800"/>
          </a:xfrm>
          <a:prstGeom prst="rect">
            <a:avLst/>
          </a:prstGeom>
          <a:ln cap="flat" cmpd="sng" w="9525">
            <a:solidFill>
              <a:srgbClr val="000000"/>
            </a:solidFill>
            <a:prstDash val="solid"/>
            <a:round/>
            <a:headEnd len="med" w="med" type="none"/>
            <a:tailEnd len="med" w="med" type="none"/>
          </a:ln>
        </p:spPr>
        <p:txBody>
          <a:bodyPr anchorCtr="0" anchor="t" bIns="91425" lIns="91425" rIns="91425" wrap="square" tIns="91425">
            <a:noAutofit/>
          </a:bodyPr>
          <a:lstStyle/>
          <a:p>
            <a:pPr indent="-330200" lvl="0" marL="457200" rtl="0">
              <a:lnSpc>
                <a:spcPct val="115000"/>
              </a:lnSpc>
              <a:spcBef>
                <a:spcPts val="0"/>
              </a:spcBef>
              <a:spcAft>
                <a:spcPts val="800"/>
              </a:spcAft>
              <a:buClr>
                <a:srgbClr val="000000"/>
              </a:buClr>
              <a:buSzPts val="1600"/>
              <a:buFont typeface="Arial"/>
              <a:buChar char="●"/>
            </a:pPr>
            <a:r>
              <a:rPr b="1" lang="en" sz="1600">
                <a:solidFill>
                  <a:srgbClr val="000000"/>
                </a:solidFill>
                <a:highlight>
                  <a:srgbClr val="FFFFFF"/>
                </a:highlight>
              </a:rPr>
              <a:t>Acceptance testing: </a:t>
            </a:r>
          </a:p>
          <a:p>
            <a:pPr indent="0" lvl="0" marL="0" rtl="0">
              <a:lnSpc>
                <a:spcPct val="115000"/>
              </a:lnSpc>
              <a:spcBef>
                <a:spcPts val="0"/>
              </a:spcBef>
              <a:spcAft>
                <a:spcPts val="800"/>
              </a:spcAft>
              <a:buNone/>
            </a:pPr>
            <a:r>
              <a:rPr lang="en" sz="1600">
                <a:solidFill>
                  <a:srgbClr val="000000"/>
                </a:solidFill>
                <a:highlight>
                  <a:srgbClr val="FFFFFF"/>
                </a:highlight>
              </a:rPr>
              <a:t>Formal testing with respect to user needs, requirements, and business processes conducted to determine  whether or not a system satisfies the acceptance criteria and to enable the user, customers or other authorized entity to determine whether or not to accept the system.</a:t>
            </a:r>
          </a:p>
          <a:p>
            <a:pPr indent="-190500" lvl="0" marL="342900">
              <a:spcBef>
                <a:spcPts val="0"/>
              </a:spcBef>
              <a:buNone/>
            </a:pPr>
            <a:r>
              <a:t/>
            </a:r>
            <a:endParaRPr sz="1600"/>
          </a:p>
        </p:txBody>
      </p:sp>
      <p:pic>
        <p:nvPicPr>
          <p:cNvPr id="334" name="Shape 334"/>
          <p:cNvPicPr preferRelativeResize="0"/>
          <p:nvPr/>
        </p:nvPicPr>
        <p:blipFill rotWithShape="1">
          <a:blip r:embed="rId3">
            <a:alphaModFix/>
          </a:blip>
          <a:srcRect b="37606" l="29166" r="33654" t="47362"/>
          <a:stretch/>
        </p:blipFill>
        <p:spPr>
          <a:xfrm>
            <a:off x="609600" y="3629673"/>
            <a:ext cx="3827575" cy="874125"/>
          </a:xfrm>
          <a:prstGeom prst="rect">
            <a:avLst/>
          </a:prstGeom>
          <a:noFill/>
          <a:ln>
            <a:noFill/>
          </a:ln>
        </p:spPr>
      </p:pic>
      <p:pic>
        <p:nvPicPr>
          <p:cNvPr id="335" name="Shape 335"/>
          <p:cNvPicPr preferRelativeResize="0"/>
          <p:nvPr/>
        </p:nvPicPr>
        <p:blipFill rotWithShape="1">
          <a:blip r:embed="rId4">
            <a:alphaModFix/>
          </a:blip>
          <a:srcRect b="52751" l="2913" r="67602" t="18145"/>
          <a:stretch/>
        </p:blipFill>
        <p:spPr>
          <a:xfrm>
            <a:off x="609600" y="1371600"/>
            <a:ext cx="3827573" cy="2125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Shape 340"/>
          <p:cNvSpPr txBox="1"/>
          <p:nvPr>
            <p:ph type="title"/>
          </p:nvPr>
        </p:nvSpPr>
        <p:spPr>
          <a:xfrm>
            <a:off x="609600" y="571500"/>
            <a:ext cx="7924800" cy="514200"/>
          </a:xfrm>
          <a:prstGeom prst="rect">
            <a:avLst/>
          </a:prstGeom>
        </p:spPr>
        <p:txBody>
          <a:bodyPr anchorCtr="0" anchor="t" bIns="91425" lIns="91425" rIns="91425" wrap="square" tIns="91425">
            <a:noAutofit/>
          </a:bodyPr>
          <a:lstStyle/>
          <a:p>
            <a:pPr indent="0" lvl="0" marL="0">
              <a:spcBef>
                <a:spcPts val="0"/>
              </a:spcBef>
              <a:buNone/>
            </a:pPr>
            <a:r>
              <a:rPr b="1" lang="en"/>
              <a:t>Compatibility Test</a:t>
            </a:r>
          </a:p>
        </p:txBody>
      </p:sp>
      <p:sp>
        <p:nvSpPr>
          <p:cNvPr id="341" name="Shape 341"/>
          <p:cNvSpPr txBox="1"/>
          <p:nvPr>
            <p:ph idx="1" type="body"/>
          </p:nvPr>
        </p:nvSpPr>
        <p:spPr>
          <a:xfrm>
            <a:off x="609600" y="1371600"/>
            <a:ext cx="7924800" cy="2914800"/>
          </a:xfrm>
          <a:prstGeom prst="rect">
            <a:avLst/>
          </a:prstGeom>
        </p:spPr>
        <p:txBody>
          <a:bodyPr anchorCtr="0" anchor="t" bIns="91425" lIns="91425" rIns="91425" wrap="square" tIns="91425">
            <a:noAutofit/>
          </a:bodyPr>
          <a:lstStyle/>
          <a:p>
            <a:pPr indent="-190500" lvl="0" marL="342900">
              <a:spcBef>
                <a:spcPts val="0"/>
              </a:spcBef>
              <a:buNone/>
            </a:pPr>
            <a:r>
              <a:t/>
            </a:r>
            <a:endParaRPr/>
          </a:p>
        </p:txBody>
      </p:sp>
      <p:pic>
        <p:nvPicPr>
          <p:cNvPr id="342" name="Shape 342"/>
          <p:cNvPicPr preferRelativeResize="0"/>
          <p:nvPr/>
        </p:nvPicPr>
        <p:blipFill rotWithShape="1">
          <a:blip r:embed="rId3">
            <a:alphaModFix/>
          </a:blip>
          <a:srcRect b="5515" l="0" r="4388" t="25275"/>
          <a:stretch/>
        </p:blipFill>
        <p:spPr>
          <a:xfrm>
            <a:off x="678375" y="1319225"/>
            <a:ext cx="7787275" cy="3170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Shape 347"/>
          <p:cNvSpPr txBox="1"/>
          <p:nvPr>
            <p:ph type="title"/>
          </p:nvPr>
        </p:nvSpPr>
        <p:spPr>
          <a:xfrm>
            <a:off x="609600" y="466775"/>
            <a:ext cx="7924800" cy="514200"/>
          </a:xfrm>
          <a:prstGeom prst="rect">
            <a:avLst/>
          </a:prstGeom>
        </p:spPr>
        <p:txBody>
          <a:bodyPr anchorCtr="0" anchor="t" bIns="91425" lIns="91425" rIns="91425" wrap="square" tIns="91425">
            <a:noAutofit/>
          </a:bodyPr>
          <a:lstStyle/>
          <a:p>
            <a:pPr indent="0" lvl="0" marL="0">
              <a:spcBef>
                <a:spcPts val="0"/>
              </a:spcBef>
              <a:buNone/>
            </a:pPr>
            <a:r>
              <a:rPr b="1" lang="en"/>
              <a:t>Usability Test</a:t>
            </a:r>
          </a:p>
        </p:txBody>
      </p:sp>
      <p:sp>
        <p:nvSpPr>
          <p:cNvPr id="348" name="Shape 348"/>
          <p:cNvSpPr txBox="1"/>
          <p:nvPr>
            <p:ph idx="1" type="body"/>
          </p:nvPr>
        </p:nvSpPr>
        <p:spPr>
          <a:xfrm>
            <a:off x="5339825" y="1293075"/>
            <a:ext cx="3351600" cy="3331200"/>
          </a:xfrm>
          <a:prstGeom prst="rect">
            <a:avLst/>
          </a:prstGeom>
        </p:spPr>
        <p:txBody>
          <a:bodyPr anchorCtr="0" anchor="t" bIns="91425" lIns="91425" rIns="91425" wrap="square" tIns="91425">
            <a:noAutofit/>
          </a:bodyPr>
          <a:lstStyle/>
          <a:p>
            <a:pPr indent="-190500" lvl="0" marL="342900">
              <a:spcBef>
                <a:spcPts val="0"/>
              </a:spcBef>
              <a:buNone/>
            </a:pPr>
            <a:r>
              <a:rPr lang="en" sz="1800"/>
              <a:t>   We follow our usability report based on 6 steps:</a:t>
            </a:r>
          </a:p>
          <a:p>
            <a:pPr indent="-342900" lvl="0" marL="914400" rtl="0">
              <a:spcBef>
                <a:spcPts val="0"/>
              </a:spcBef>
              <a:spcAft>
                <a:spcPts val="0"/>
              </a:spcAft>
              <a:buClr>
                <a:srgbClr val="000000"/>
              </a:buClr>
              <a:buSzPts val="1800"/>
              <a:buAutoNum type="arabicPeriod"/>
            </a:pPr>
            <a:r>
              <a:rPr lang="en" sz="1800">
                <a:solidFill>
                  <a:srgbClr val="000000"/>
                </a:solidFill>
              </a:rPr>
              <a:t>Goal</a:t>
            </a:r>
          </a:p>
          <a:p>
            <a:pPr indent="-342900" lvl="0" marL="914400" rtl="0">
              <a:spcBef>
                <a:spcPts val="0"/>
              </a:spcBef>
              <a:spcAft>
                <a:spcPts val="0"/>
              </a:spcAft>
              <a:buClr>
                <a:srgbClr val="000000"/>
              </a:buClr>
              <a:buSzPts val="1800"/>
              <a:buAutoNum type="arabicPeriod"/>
            </a:pPr>
            <a:r>
              <a:rPr lang="en" sz="1800">
                <a:solidFill>
                  <a:srgbClr val="000000"/>
                </a:solidFill>
              </a:rPr>
              <a:t>Recuit </a:t>
            </a:r>
          </a:p>
          <a:p>
            <a:pPr indent="-342900" lvl="0" marL="914400" rtl="0">
              <a:spcBef>
                <a:spcPts val="0"/>
              </a:spcBef>
              <a:spcAft>
                <a:spcPts val="0"/>
              </a:spcAft>
              <a:buClr>
                <a:srgbClr val="000000"/>
              </a:buClr>
              <a:buSzPts val="1800"/>
              <a:buAutoNum type="arabicPeriod"/>
            </a:pPr>
            <a:r>
              <a:rPr lang="en" sz="1800">
                <a:solidFill>
                  <a:srgbClr val="000000"/>
                </a:solidFill>
              </a:rPr>
              <a:t>Prepare for the study</a:t>
            </a:r>
          </a:p>
          <a:p>
            <a:pPr indent="-342900" lvl="0" marL="914400" rtl="0">
              <a:spcBef>
                <a:spcPts val="0"/>
              </a:spcBef>
              <a:spcAft>
                <a:spcPts val="0"/>
              </a:spcAft>
              <a:buClr>
                <a:srgbClr val="000000"/>
              </a:buClr>
              <a:buSzPts val="1800"/>
              <a:buAutoNum type="arabicPeriod"/>
            </a:pPr>
            <a:r>
              <a:rPr lang="en" sz="1800">
                <a:solidFill>
                  <a:srgbClr val="000000"/>
                </a:solidFill>
              </a:rPr>
              <a:t>Conduct</a:t>
            </a:r>
          </a:p>
          <a:p>
            <a:pPr indent="-342900" lvl="0" marL="914400" rtl="0">
              <a:spcBef>
                <a:spcPts val="0"/>
              </a:spcBef>
              <a:spcAft>
                <a:spcPts val="0"/>
              </a:spcAft>
              <a:buClr>
                <a:srgbClr val="000000"/>
              </a:buClr>
              <a:buSzPts val="1800"/>
              <a:buAutoNum type="arabicPeriod"/>
            </a:pPr>
            <a:r>
              <a:rPr lang="en" sz="1800">
                <a:solidFill>
                  <a:srgbClr val="000000"/>
                </a:solidFill>
              </a:rPr>
              <a:t>Analyze</a:t>
            </a:r>
          </a:p>
          <a:p>
            <a:pPr indent="-342900" lvl="0" marL="914400">
              <a:spcBef>
                <a:spcPts val="0"/>
              </a:spcBef>
              <a:buClr>
                <a:srgbClr val="000000"/>
              </a:buClr>
              <a:buSzPts val="1800"/>
              <a:buAutoNum type="arabicPeriod"/>
            </a:pPr>
            <a:r>
              <a:rPr lang="en" sz="1800">
                <a:solidFill>
                  <a:srgbClr val="000000"/>
                </a:solidFill>
              </a:rPr>
              <a:t>Report </a:t>
            </a:r>
          </a:p>
        </p:txBody>
      </p:sp>
      <p:pic>
        <p:nvPicPr>
          <p:cNvPr id="349" name="Shape 349"/>
          <p:cNvPicPr preferRelativeResize="0"/>
          <p:nvPr/>
        </p:nvPicPr>
        <p:blipFill rotWithShape="1">
          <a:blip r:embed="rId3">
            <a:alphaModFix/>
          </a:blip>
          <a:srcRect b="6018" l="0" r="52480" t="25281"/>
          <a:stretch/>
        </p:blipFill>
        <p:spPr>
          <a:xfrm>
            <a:off x="609600" y="1192775"/>
            <a:ext cx="4730227" cy="3688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Shape 354"/>
          <p:cNvSpPr txBox="1"/>
          <p:nvPr>
            <p:ph type="title"/>
          </p:nvPr>
        </p:nvSpPr>
        <p:spPr>
          <a:xfrm>
            <a:off x="609600" y="571500"/>
            <a:ext cx="7924800" cy="514200"/>
          </a:xfrm>
          <a:prstGeom prst="rect">
            <a:avLst/>
          </a:prstGeom>
        </p:spPr>
        <p:txBody>
          <a:bodyPr anchorCtr="0" anchor="t" bIns="91425" lIns="91425" rIns="91425" wrap="square" tIns="91425">
            <a:noAutofit/>
          </a:bodyPr>
          <a:lstStyle/>
          <a:p>
            <a:pPr indent="0" lvl="0" marL="0">
              <a:spcBef>
                <a:spcPts val="0"/>
              </a:spcBef>
              <a:buNone/>
            </a:pPr>
            <a:r>
              <a:rPr b="1" lang="en"/>
              <a:t>Testing </a:t>
            </a:r>
            <a:r>
              <a:rPr b="1" lang="en"/>
              <a:t>Metrics</a:t>
            </a:r>
          </a:p>
        </p:txBody>
      </p:sp>
      <p:sp>
        <p:nvSpPr>
          <p:cNvPr id="355" name="Shape 355"/>
          <p:cNvSpPr txBox="1"/>
          <p:nvPr>
            <p:ph idx="1" type="body"/>
          </p:nvPr>
        </p:nvSpPr>
        <p:spPr>
          <a:xfrm>
            <a:off x="609600" y="1371600"/>
            <a:ext cx="7924800" cy="2914800"/>
          </a:xfrm>
          <a:prstGeom prst="rect">
            <a:avLst/>
          </a:prstGeom>
        </p:spPr>
        <p:txBody>
          <a:bodyPr anchorCtr="0" anchor="t" bIns="91425" lIns="91425" rIns="91425" wrap="square" tIns="91425">
            <a:noAutofit/>
          </a:bodyPr>
          <a:lstStyle/>
          <a:p>
            <a:pPr indent="-381000" lvl="0" marL="457200" rtl="0">
              <a:spcBef>
                <a:spcPts val="0"/>
              </a:spcBef>
              <a:spcAft>
                <a:spcPts val="0"/>
              </a:spcAft>
              <a:buClr>
                <a:srgbClr val="000000"/>
              </a:buClr>
              <a:buSzPts val="2400"/>
              <a:buChar char="●"/>
            </a:pPr>
            <a:r>
              <a:rPr lang="en">
                <a:solidFill>
                  <a:srgbClr val="000000"/>
                </a:solidFill>
              </a:rPr>
              <a:t>Product metrics</a:t>
            </a:r>
          </a:p>
          <a:p>
            <a:pPr indent="-355600" lvl="1" marL="914400" rtl="0">
              <a:spcBef>
                <a:spcPts val="0"/>
              </a:spcBef>
              <a:spcAft>
                <a:spcPts val="0"/>
              </a:spcAft>
              <a:buClr>
                <a:srgbClr val="000000"/>
              </a:buClr>
              <a:buSzPts val="2000"/>
              <a:buChar char="○"/>
            </a:pPr>
            <a:r>
              <a:rPr lang="en" sz="2000">
                <a:solidFill>
                  <a:srgbClr val="000000"/>
                </a:solidFill>
              </a:rPr>
              <a:t>Defect management</a:t>
            </a:r>
          </a:p>
          <a:p>
            <a:pPr indent="-355600" lvl="2" marL="1371600" rtl="0">
              <a:spcBef>
                <a:spcPts val="0"/>
              </a:spcBef>
              <a:spcAft>
                <a:spcPts val="0"/>
              </a:spcAft>
              <a:buClr>
                <a:srgbClr val="000000"/>
              </a:buClr>
              <a:buSzPts val="2000"/>
              <a:buChar char="■"/>
            </a:pPr>
            <a:r>
              <a:rPr lang="en" sz="2000">
                <a:solidFill>
                  <a:srgbClr val="000000"/>
                </a:solidFill>
              </a:rPr>
              <a:t>Defect severity</a:t>
            </a:r>
          </a:p>
          <a:p>
            <a:pPr indent="-355600" lvl="2" marL="1371600" rtl="0">
              <a:spcBef>
                <a:spcPts val="0"/>
              </a:spcBef>
              <a:spcAft>
                <a:spcPts val="0"/>
              </a:spcAft>
              <a:buClr>
                <a:srgbClr val="000000"/>
              </a:buClr>
              <a:buSzPts val="2000"/>
              <a:buChar char="■"/>
            </a:pPr>
            <a:r>
              <a:rPr lang="en" sz="2000">
                <a:solidFill>
                  <a:srgbClr val="000000"/>
                </a:solidFill>
              </a:rPr>
              <a:t>Defect priority</a:t>
            </a:r>
          </a:p>
          <a:p>
            <a:pPr indent="-355600" lvl="2" marL="1371600" rtl="0">
              <a:spcBef>
                <a:spcPts val="0"/>
              </a:spcBef>
              <a:spcAft>
                <a:spcPts val="0"/>
              </a:spcAft>
              <a:buClr>
                <a:srgbClr val="000000"/>
              </a:buClr>
              <a:buSzPts val="2000"/>
              <a:buChar char="■"/>
            </a:pPr>
            <a:r>
              <a:rPr lang="en" sz="2000">
                <a:solidFill>
                  <a:srgbClr val="000000"/>
                </a:solidFill>
              </a:rPr>
              <a:t>Document</a:t>
            </a:r>
          </a:p>
          <a:p>
            <a:pPr indent="-355600" lvl="3" marL="1828800" rtl="0">
              <a:spcBef>
                <a:spcPts val="0"/>
              </a:spcBef>
              <a:spcAft>
                <a:spcPts val="0"/>
              </a:spcAft>
              <a:buClr>
                <a:srgbClr val="000000"/>
              </a:buClr>
              <a:buSzPts val="2000"/>
              <a:buChar char="●"/>
            </a:pPr>
            <a:r>
              <a:rPr lang="en">
                <a:solidFill>
                  <a:srgbClr val="000000"/>
                </a:solidFill>
              </a:rPr>
              <a:t>Test ID</a:t>
            </a:r>
          </a:p>
          <a:p>
            <a:pPr indent="-355600" lvl="3" marL="1828800" rtl="0">
              <a:spcBef>
                <a:spcPts val="0"/>
              </a:spcBef>
              <a:spcAft>
                <a:spcPts val="0"/>
              </a:spcAft>
              <a:buClr>
                <a:srgbClr val="000000"/>
              </a:buClr>
              <a:buSzPts val="2000"/>
              <a:buChar char="●"/>
            </a:pPr>
            <a:r>
              <a:rPr lang="en">
                <a:solidFill>
                  <a:srgbClr val="000000"/>
                </a:solidFill>
              </a:rPr>
              <a:t>Work log</a:t>
            </a:r>
          </a:p>
          <a:p>
            <a:pPr indent="-355600" lvl="3" marL="1828800" rtl="0">
              <a:spcBef>
                <a:spcPts val="0"/>
              </a:spcBef>
              <a:spcAft>
                <a:spcPts val="0"/>
              </a:spcAft>
              <a:buClr>
                <a:srgbClr val="000000"/>
              </a:buClr>
              <a:buSzPts val="2000"/>
              <a:buChar char="●"/>
            </a:pPr>
            <a:r>
              <a:rPr lang="en">
                <a:solidFill>
                  <a:srgbClr val="000000"/>
                </a:solidFill>
              </a:rPr>
              <a:t>Workflow</a:t>
            </a:r>
          </a:p>
          <a:p>
            <a:pPr indent="-355600" lvl="3" marL="1828800">
              <a:spcBef>
                <a:spcPts val="0"/>
              </a:spcBef>
              <a:buClr>
                <a:srgbClr val="000000"/>
              </a:buClr>
              <a:buSzPts val="2000"/>
              <a:buChar char="●"/>
            </a:pPr>
            <a:r>
              <a:rPr lang="en">
                <a:solidFill>
                  <a:srgbClr val="000000"/>
                </a:solidFill>
              </a:rPr>
              <a:t>Report </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Shape 360"/>
          <p:cNvSpPr txBox="1"/>
          <p:nvPr>
            <p:ph type="title"/>
          </p:nvPr>
        </p:nvSpPr>
        <p:spPr>
          <a:xfrm>
            <a:off x="609600" y="571500"/>
            <a:ext cx="7924800" cy="514200"/>
          </a:xfrm>
          <a:prstGeom prst="rect">
            <a:avLst/>
          </a:prstGeom>
        </p:spPr>
        <p:txBody>
          <a:bodyPr anchorCtr="0" anchor="t" bIns="91425" lIns="91425" rIns="91425" wrap="square" tIns="91425">
            <a:noAutofit/>
          </a:bodyPr>
          <a:lstStyle/>
          <a:p>
            <a:pPr indent="0" lvl="0" marL="0" rtl="0">
              <a:spcBef>
                <a:spcPts val="0"/>
              </a:spcBef>
              <a:buNone/>
            </a:pPr>
            <a:r>
              <a:rPr b="1" lang="en"/>
              <a:t>Testing Metrics</a:t>
            </a:r>
          </a:p>
        </p:txBody>
      </p:sp>
      <p:sp>
        <p:nvSpPr>
          <p:cNvPr id="361" name="Shape 361"/>
          <p:cNvSpPr txBox="1"/>
          <p:nvPr>
            <p:ph idx="1" type="body"/>
          </p:nvPr>
        </p:nvSpPr>
        <p:spPr>
          <a:xfrm>
            <a:off x="609600" y="1371600"/>
            <a:ext cx="7924800" cy="2914800"/>
          </a:xfrm>
          <a:prstGeom prst="rect">
            <a:avLst/>
          </a:prstGeom>
        </p:spPr>
        <p:txBody>
          <a:bodyPr anchorCtr="0" anchor="t" bIns="91425" lIns="91425" rIns="91425" wrap="square" tIns="91425">
            <a:noAutofit/>
          </a:bodyPr>
          <a:lstStyle/>
          <a:p>
            <a:pPr indent="-381000" lvl="0" marL="457200" rtl="0">
              <a:spcBef>
                <a:spcPts val="0"/>
              </a:spcBef>
              <a:spcAft>
                <a:spcPts val="0"/>
              </a:spcAft>
              <a:buClr>
                <a:schemeClr val="dk1"/>
              </a:buClr>
              <a:buSzPts val="2400"/>
              <a:buChar char="●"/>
            </a:pPr>
            <a:r>
              <a:rPr lang="en"/>
              <a:t>Product metric</a:t>
            </a:r>
          </a:p>
          <a:p>
            <a:pPr indent="-355600" lvl="1" marL="914400" rtl="0">
              <a:spcBef>
                <a:spcPts val="0"/>
              </a:spcBef>
              <a:spcAft>
                <a:spcPts val="0"/>
              </a:spcAft>
              <a:buClr>
                <a:srgbClr val="000000"/>
              </a:buClr>
              <a:buSzPts val="2000"/>
              <a:buChar char="○"/>
            </a:pPr>
            <a:r>
              <a:rPr lang="en" sz="2000">
                <a:solidFill>
                  <a:srgbClr val="000000"/>
                </a:solidFill>
              </a:rPr>
              <a:t>Schedule variance</a:t>
            </a:r>
          </a:p>
          <a:p>
            <a:pPr indent="-355600" lvl="1" marL="914400" rtl="0">
              <a:spcBef>
                <a:spcPts val="0"/>
              </a:spcBef>
              <a:spcAft>
                <a:spcPts val="0"/>
              </a:spcAft>
              <a:buClr>
                <a:srgbClr val="000000"/>
              </a:buClr>
              <a:buSzPts val="2000"/>
              <a:buChar char="○"/>
            </a:pPr>
            <a:r>
              <a:rPr lang="en" sz="2000">
                <a:solidFill>
                  <a:srgbClr val="000000"/>
                </a:solidFill>
              </a:rPr>
              <a:t>Productivity for test case preparation</a:t>
            </a:r>
          </a:p>
          <a:p>
            <a:pPr indent="-355600" lvl="1" marL="914400" rtl="0">
              <a:spcBef>
                <a:spcPts val="0"/>
              </a:spcBef>
              <a:spcAft>
                <a:spcPts val="0"/>
              </a:spcAft>
              <a:buClr>
                <a:srgbClr val="000000"/>
              </a:buClr>
              <a:buSzPts val="2000"/>
              <a:buChar char="○"/>
            </a:pPr>
            <a:r>
              <a:rPr lang="en" sz="2000">
                <a:solidFill>
                  <a:srgbClr val="000000"/>
                </a:solidFill>
              </a:rPr>
              <a:t>Productivity for test case execution</a:t>
            </a:r>
          </a:p>
          <a:p>
            <a:pPr indent="-355600" lvl="1" marL="914400" rtl="0">
              <a:spcBef>
                <a:spcPts val="0"/>
              </a:spcBef>
              <a:spcAft>
                <a:spcPts val="0"/>
              </a:spcAft>
              <a:buClr>
                <a:srgbClr val="000000"/>
              </a:buClr>
              <a:buSzPts val="2000"/>
              <a:buChar char="○"/>
            </a:pPr>
            <a:r>
              <a:rPr lang="en" sz="2000">
                <a:solidFill>
                  <a:srgbClr val="000000"/>
                </a:solidFill>
              </a:rPr>
              <a:t>Expected test case result</a:t>
            </a:r>
          </a:p>
          <a:p>
            <a:pPr indent="-355600" lvl="1" marL="914400" rtl="0">
              <a:spcBef>
                <a:spcPts val="0"/>
              </a:spcBef>
              <a:buClr>
                <a:srgbClr val="000000"/>
              </a:buClr>
              <a:buSzPts val="2000"/>
              <a:buChar char="○"/>
            </a:pPr>
            <a:r>
              <a:rPr lang="en" sz="2000">
                <a:solidFill>
                  <a:srgbClr val="000000"/>
                </a:solidFill>
              </a:rPr>
              <a:t>Actual test case result</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Shape 366"/>
          <p:cNvSpPr txBox="1"/>
          <p:nvPr>
            <p:ph type="title"/>
          </p:nvPr>
        </p:nvSpPr>
        <p:spPr>
          <a:xfrm>
            <a:off x="609600" y="571500"/>
            <a:ext cx="7924800" cy="514200"/>
          </a:xfrm>
          <a:prstGeom prst="rect">
            <a:avLst/>
          </a:prstGeom>
        </p:spPr>
        <p:txBody>
          <a:bodyPr anchorCtr="0" anchor="t" bIns="91425" lIns="91425" rIns="91425" wrap="square" tIns="91425">
            <a:noAutofit/>
          </a:bodyPr>
          <a:lstStyle/>
          <a:p>
            <a:pPr indent="0" lvl="0" marL="0" rtl="0">
              <a:spcBef>
                <a:spcPts val="0"/>
              </a:spcBef>
              <a:buNone/>
            </a:pPr>
            <a:r>
              <a:rPr b="1" lang="en"/>
              <a:t>Testing Metrics</a:t>
            </a:r>
          </a:p>
        </p:txBody>
      </p:sp>
      <p:sp>
        <p:nvSpPr>
          <p:cNvPr id="367" name="Shape 367"/>
          <p:cNvSpPr txBox="1"/>
          <p:nvPr>
            <p:ph idx="1" type="body"/>
          </p:nvPr>
        </p:nvSpPr>
        <p:spPr>
          <a:xfrm>
            <a:off x="609600" y="1266900"/>
            <a:ext cx="7924800" cy="2914800"/>
          </a:xfrm>
          <a:prstGeom prst="rect">
            <a:avLst/>
          </a:prstGeom>
        </p:spPr>
        <p:txBody>
          <a:bodyPr anchorCtr="0" anchor="t" bIns="91425" lIns="91425" rIns="91425" wrap="square" tIns="91425">
            <a:noAutofit/>
          </a:bodyPr>
          <a:lstStyle/>
          <a:p>
            <a:pPr indent="-381000" lvl="0" marL="457200" rtl="0">
              <a:spcBef>
                <a:spcPts val="0"/>
              </a:spcBef>
              <a:spcAft>
                <a:spcPts val="0"/>
              </a:spcAft>
              <a:buClr>
                <a:srgbClr val="000000"/>
              </a:buClr>
              <a:buSzPts val="2400"/>
              <a:buChar char="●"/>
            </a:pPr>
            <a:r>
              <a:rPr lang="en">
                <a:solidFill>
                  <a:srgbClr val="000000"/>
                </a:solidFill>
              </a:rPr>
              <a:t>Process metrics</a:t>
            </a:r>
          </a:p>
          <a:p>
            <a:pPr indent="-342900" lvl="1" marL="914400" rtl="0">
              <a:spcBef>
                <a:spcPts val="0"/>
              </a:spcBef>
              <a:spcAft>
                <a:spcPts val="0"/>
              </a:spcAft>
              <a:buClr>
                <a:srgbClr val="000000"/>
              </a:buClr>
              <a:buSzPts val="1800"/>
              <a:buChar char="○"/>
            </a:pPr>
            <a:r>
              <a:rPr lang="en" sz="1800">
                <a:solidFill>
                  <a:srgbClr val="000000"/>
                </a:solidFill>
              </a:rPr>
              <a:t>Number of user stories</a:t>
            </a:r>
          </a:p>
          <a:p>
            <a:pPr indent="-342900" lvl="1" marL="914400" rtl="0">
              <a:spcBef>
                <a:spcPts val="0"/>
              </a:spcBef>
              <a:spcAft>
                <a:spcPts val="0"/>
              </a:spcAft>
              <a:buClr>
                <a:srgbClr val="000000"/>
              </a:buClr>
              <a:buSzPts val="1800"/>
              <a:buChar char="○"/>
            </a:pPr>
            <a:r>
              <a:rPr lang="en" sz="1800">
                <a:solidFill>
                  <a:srgbClr val="000000"/>
                </a:solidFill>
              </a:rPr>
              <a:t>Effort measured in person months/person's hour</a:t>
            </a:r>
          </a:p>
          <a:p>
            <a:pPr indent="-342900" lvl="1" marL="914400" rtl="0">
              <a:spcBef>
                <a:spcPts val="0"/>
              </a:spcBef>
              <a:spcAft>
                <a:spcPts val="0"/>
              </a:spcAft>
              <a:buClr>
                <a:srgbClr val="000000"/>
              </a:buClr>
              <a:buSzPts val="1800"/>
              <a:buChar char="○"/>
            </a:pPr>
            <a:r>
              <a:rPr lang="en" sz="1800">
                <a:solidFill>
                  <a:srgbClr val="000000"/>
                </a:solidFill>
              </a:rPr>
              <a:t>Documents </a:t>
            </a:r>
          </a:p>
          <a:p>
            <a:pPr indent="-342900" lvl="2" marL="1371600" rtl="0">
              <a:spcBef>
                <a:spcPts val="0"/>
              </a:spcBef>
              <a:spcAft>
                <a:spcPts val="0"/>
              </a:spcAft>
              <a:buClr>
                <a:srgbClr val="000000"/>
              </a:buClr>
              <a:buSzPts val="1800"/>
              <a:buChar char="■"/>
            </a:pPr>
            <a:r>
              <a:rPr lang="en" sz="1800">
                <a:solidFill>
                  <a:srgbClr val="000000"/>
                </a:solidFill>
              </a:rPr>
              <a:t>STD</a:t>
            </a:r>
          </a:p>
          <a:p>
            <a:pPr indent="-342900" lvl="2" marL="1371600" rtl="0">
              <a:spcBef>
                <a:spcPts val="0"/>
              </a:spcBef>
              <a:spcAft>
                <a:spcPts val="0"/>
              </a:spcAft>
              <a:buClr>
                <a:srgbClr val="000000"/>
              </a:buClr>
              <a:buSzPts val="1800"/>
              <a:buChar char="■"/>
            </a:pPr>
            <a:r>
              <a:rPr lang="en" sz="1800">
                <a:solidFill>
                  <a:srgbClr val="000000"/>
                </a:solidFill>
              </a:rPr>
              <a:t>Test cases</a:t>
            </a:r>
          </a:p>
          <a:p>
            <a:pPr indent="-342900" lvl="2" marL="1371600" rtl="0">
              <a:spcBef>
                <a:spcPts val="0"/>
              </a:spcBef>
              <a:spcAft>
                <a:spcPts val="0"/>
              </a:spcAft>
              <a:buClr>
                <a:srgbClr val="000000"/>
              </a:buClr>
              <a:buSzPts val="1800"/>
              <a:buChar char="■"/>
            </a:pPr>
            <a:r>
              <a:rPr lang="en" sz="1800">
                <a:solidFill>
                  <a:srgbClr val="000000"/>
                </a:solidFill>
              </a:rPr>
              <a:t>Overall test report</a:t>
            </a:r>
          </a:p>
          <a:p>
            <a:pPr indent="-342900" lvl="2" marL="1371600" rtl="0">
              <a:spcBef>
                <a:spcPts val="0"/>
              </a:spcBef>
              <a:spcAft>
                <a:spcPts val="0"/>
              </a:spcAft>
              <a:buClr>
                <a:srgbClr val="000000"/>
              </a:buClr>
              <a:buSzPts val="1800"/>
              <a:buChar char="■"/>
            </a:pPr>
            <a:r>
              <a:rPr lang="en" sz="1800">
                <a:solidFill>
                  <a:srgbClr val="000000"/>
                </a:solidFill>
              </a:rPr>
              <a:t>……</a:t>
            </a:r>
          </a:p>
          <a:p>
            <a:pPr indent="-342900" lvl="1" marL="914400" rtl="0">
              <a:spcBef>
                <a:spcPts val="0"/>
              </a:spcBef>
              <a:buClr>
                <a:srgbClr val="000000"/>
              </a:buClr>
              <a:buSzPts val="1800"/>
              <a:buChar char="○"/>
            </a:pPr>
            <a:r>
              <a:rPr lang="en" sz="1800">
                <a:solidFill>
                  <a:srgbClr val="000000"/>
                </a:solidFill>
              </a:rPr>
              <a:t>Lines of code</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graphicFrame>
        <p:nvGraphicFramePr>
          <p:cNvPr id="372" name="Shape 372"/>
          <p:cNvGraphicFramePr/>
          <p:nvPr/>
        </p:nvGraphicFramePr>
        <p:xfrm>
          <a:off x="2987850" y="327138"/>
          <a:ext cx="3000000" cy="3000000"/>
        </p:xfrm>
        <a:graphic>
          <a:graphicData uri="http://schemas.openxmlformats.org/drawingml/2006/table">
            <a:tbl>
              <a:tblPr>
                <a:noFill/>
                <a:tableStyleId>{2B522DB5-9B98-4952-864B-89686B2D3DBD}</a:tableStyleId>
              </a:tblPr>
              <a:tblGrid>
                <a:gridCol w="894625"/>
                <a:gridCol w="716500"/>
                <a:gridCol w="852050"/>
                <a:gridCol w="894625"/>
                <a:gridCol w="894625"/>
                <a:gridCol w="894625"/>
                <a:gridCol w="894625"/>
              </a:tblGrid>
              <a:tr h="942525">
                <a:tc>
                  <a:txBody>
                    <a:bodyPr>
                      <a:noAutofit/>
                    </a:bodyPr>
                    <a:lstStyle/>
                    <a:p>
                      <a:pPr indent="0" lvl="0" marL="0" rtl="0">
                        <a:spcBef>
                          <a:spcPts val="0"/>
                        </a:spcBef>
                        <a:buNone/>
                      </a:pPr>
                      <a:r>
                        <a:rPr lang="en" sz="1100"/>
                        <a:t>Sprint #</a:t>
                      </a:r>
                    </a:p>
                  </a:txBody>
                  <a:tcPr marT="63500" marB="63500" marR="63500" marL="63500"/>
                </a:tc>
                <a:tc>
                  <a:txBody>
                    <a:bodyPr>
                      <a:noAutofit/>
                    </a:bodyPr>
                    <a:lstStyle/>
                    <a:p>
                      <a:pPr indent="0" lvl="0" marL="0" rtl="0">
                        <a:spcBef>
                          <a:spcPts val="0"/>
                        </a:spcBef>
                        <a:buNone/>
                      </a:pPr>
                      <a:r>
                        <a:rPr lang="en" sz="1100"/>
                        <a:t>Line of Code (lines)</a:t>
                      </a:r>
                    </a:p>
                  </a:txBody>
                  <a:tcPr marT="63500" marB="63500" marR="63500" marL="63500"/>
                </a:tc>
                <a:tc>
                  <a:txBody>
                    <a:bodyPr>
                      <a:noAutofit/>
                    </a:bodyPr>
                    <a:lstStyle/>
                    <a:p>
                      <a:pPr indent="0" lvl="0" marL="0" rtl="0">
                        <a:spcBef>
                          <a:spcPts val="0"/>
                        </a:spcBef>
                        <a:buNone/>
                      </a:pPr>
                      <a:r>
                        <a:rPr lang="en" sz="1100"/>
                        <a:t>Total Effort (man hour)</a:t>
                      </a:r>
                    </a:p>
                  </a:txBody>
                  <a:tcPr marT="63500" marB="63500" marR="63500" marL="63500"/>
                </a:tc>
                <a:tc>
                  <a:txBody>
                    <a:bodyPr>
                      <a:noAutofit/>
                    </a:bodyPr>
                    <a:lstStyle/>
                    <a:p>
                      <a:pPr indent="0" lvl="0" marL="0" rtl="0">
                        <a:spcBef>
                          <a:spcPts val="0"/>
                        </a:spcBef>
                        <a:buNone/>
                      </a:pPr>
                      <a:r>
                        <a:rPr lang="en" sz="1100"/>
                        <a:t>Document Produced</a:t>
                      </a:r>
                    </a:p>
                    <a:p>
                      <a:pPr indent="0" lvl="0" marL="0" rtl="0">
                        <a:spcBef>
                          <a:spcPts val="0"/>
                        </a:spcBef>
                        <a:buNone/>
                      </a:pPr>
                      <a:r>
                        <a:rPr lang="en" sz="1100"/>
                        <a:t>(pages)</a:t>
                      </a:r>
                    </a:p>
                  </a:txBody>
                  <a:tcPr marT="63500" marB="63500" marR="63500" marL="63500"/>
                </a:tc>
                <a:tc>
                  <a:txBody>
                    <a:bodyPr>
                      <a:noAutofit/>
                    </a:bodyPr>
                    <a:lstStyle/>
                    <a:p>
                      <a:pPr indent="0" lvl="0" marL="0" rtl="0">
                        <a:spcBef>
                          <a:spcPts val="0"/>
                        </a:spcBef>
                        <a:buNone/>
                      </a:pPr>
                      <a:r>
                        <a:rPr lang="en" sz="1100"/>
                        <a:t>Errors Found in Test (count)</a:t>
                      </a:r>
                    </a:p>
                  </a:txBody>
                  <a:tcPr marT="63500" marB="63500" marR="63500" marL="63500"/>
                </a:tc>
                <a:tc>
                  <a:txBody>
                    <a:bodyPr>
                      <a:noAutofit/>
                    </a:bodyPr>
                    <a:lstStyle/>
                    <a:p>
                      <a:pPr indent="0" lvl="0" marL="0" rtl="0">
                        <a:spcBef>
                          <a:spcPts val="0"/>
                        </a:spcBef>
                        <a:buNone/>
                      </a:pPr>
                      <a:r>
                        <a:rPr lang="en" sz="1100"/>
                        <a:t>Defects found in sprint</a:t>
                      </a:r>
                    </a:p>
                    <a:p>
                      <a:pPr indent="0" lvl="0" marL="0" rtl="0">
                        <a:spcBef>
                          <a:spcPts val="0"/>
                        </a:spcBef>
                        <a:buNone/>
                      </a:pPr>
                      <a:r>
                        <a:rPr lang="en" sz="1100"/>
                        <a:t>(count)</a:t>
                      </a:r>
                    </a:p>
                  </a:txBody>
                  <a:tcPr marT="63500" marB="63500" marR="63500" marL="63500"/>
                </a:tc>
                <a:tc>
                  <a:txBody>
                    <a:bodyPr>
                      <a:noAutofit/>
                    </a:bodyPr>
                    <a:lstStyle/>
                    <a:p>
                      <a:pPr indent="0" lvl="0" marL="0" rtl="0">
                        <a:spcBef>
                          <a:spcPts val="0"/>
                        </a:spcBef>
                        <a:buNone/>
                      </a:pPr>
                      <a:r>
                        <a:rPr lang="en" sz="1100"/>
                        <a:t>User Story Implemented</a:t>
                      </a:r>
                    </a:p>
                    <a:p>
                      <a:pPr indent="0" lvl="0" marL="0" rtl="0">
                        <a:spcBef>
                          <a:spcPts val="0"/>
                        </a:spcBef>
                        <a:buNone/>
                      </a:pPr>
                      <a:r>
                        <a:rPr lang="en" sz="1100"/>
                        <a:t>(count)</a:t>
                      </a:r>
                    </a:p>
                  </a:txBody>
                  <a:tcPr marT="63500" marB="63500" marR="63500" marL="63500"/>
                </a:tc>
              </a:tr>
              <a:tr h="346100">
                <a:tc>
                  <a:txBody>
                    <a:bodyPr>
                      <a:noAutofit/>
                    </a:bodyPr>
                    <a:lstStyle/>
                    <a:p>
                      <a:pPr indent="0" lvl="0" marL="0" rtl="0">
                        <a:spcBef>
                          <a:spcPts val="0"/>
                        </a:spcBef>
                        <a:buNone/>
                      </a:pPr>
                      <a:r>
                        <a:rPr lang="en" sz="1100"/>
                        <a:t>Sprint0</a:t>
                      </a:r>
                    </a:p>
                  </a:txBody>
                  <a:tcPr marT="63500" marB="63500" marR="63500" marL="63500"/>
                </a:tc>
                <a:tc>
                  <a:txBody>
                    <a:bodyPr>
                      <a:noAutofit/>
                    </a:bodyPr>
                    <a:lstStyle/>
                    <a:p>
                      <a:pPr indent="0" lvl="0" marL="0" rtl="0">
                        <a:spcBef>
                          <a:spcPts val="0"/>
                        </a:spcBef>
                        <a:buNone/>
                      </a:pPr>
                      <a:r>
                        <a:rPr lang="en" sz="1100"/>
                        <a:t>10</a:t>
                      </a:r>
                    </a:p>
                  </a:txBody>
                  <a:tcPr marT="63500" marB="63500" marR="63500" marL="63500"/>
                </a:tc>
                <a:tc>
                  <a:txBody>
                    <a:bodyPr>
                      <a:noAutofit/>
                    </a:bodyPr>
                    <a:lstStyle/>
                    <a:p>
                      <a:pPr indent="0" lvl="0" marL="0" rtl="0">
                        <a:spcBef>
                          <a:spcPts val="0"/>
                        </a:spcBef>
                        <a:buNone/>
                      </a:pPr>
                      <a:r>
                        <a:rPr lang="en" sz="1100"/>
                        <a:t>159</a:t>
                      </a:r>
                    </a:p>
                  </a:txBody>
                  <a:tcPr marT="63500" marB="63500" marR="63500" marL="63500"/>
                </a:tc>
                <a:tc>
                  <a:txBody>
                    <a:bodyPr>
                      <a:noAutofit/>
                    </a:bodyPr>
                    <a:lstStyle/>
                    <a:p>
                      <a:pPr indent="0" lvl="0" marL="0" rtl="0">
                        <a:spcBef>
                          <a:spcPts val="0"/>
                        </a:spcBef>
                        <a:buNone/>
                      </a:pPr>
                      <a:r>
                        <a:rPr lang="en" sz="1100"/>
                        <a:t>24</a:t>
                      </a:r>
                    </a:p>
                  </a:txBody>
                  <a:tcPr marT="63500" marB="63500" marR="63500" marL="63500"/>
                </a:tc>
                <a:tc>
                  <a:txBody>
                    <a:bodyPr>
                      <a:noAutofit/>
                    </a:bodyPr>
                    <a:lstStyle/>
                    <a:p>
                      <a:pPr indent="0" lvl="0" marL="0" rtl="0">
                        <a:spcBef>
                          <a:spcPts val="0"/>
                        </a:spcBef>
                        <a:buNone/>
                      </a:pPr>
                      <a:r>
                        <a:rPr lang="en" sz="1100"/>
                        <a:t>0</a:t>
                      </a:r>
                    </a:p>
                  </a:txBody>
                  <a:tcPr marT="63500" marB="63500" marR="63500" marL="63500"/>
                </a:tc>
                <a:tc>
                  <a:txBody>
                    <a:bodyPr>
                      <a:noAutofit/>
                    </a:bodyPr>
                    <a:lstStyle/>
                    <a:p>
                      <a:pPr indent="0" lvl="0" marL="0" rtl="0">
                        <a:spcBef>
                          <a:spcPts val="0"/>
                        </a:spcBef>
                        <a:buNone/>
                      </a:pPr>
                      <a:r>
                        <a:rPr lang="en" sz="1100"/>
                        <a:t>0</a:t>
                      </a:r>
                    </a:p>
                  </a:txBody>
                  <a:tcPr marT="63500" marB="63500" marR="63500" marL="63500"/>
                </a:tc>
                <a:tc>
                  <a:txBody>
                    <a:bodyPr>
                      <a:noAutofit/>
                    </a:bodyPr>
                    <a:lstStyle/>
                    <a:p>
                      <a:pPr indent="0" lvl="0" marL="0" rtl="0">
                        <a:spcBef>
                          <a:spcPts val="0"/>
                        </a:spcBef>
                        <a:buNone/>
                      </a:pPr>
                      <a:r>
                        <a:rPr lang="en" sz="1100"/>
                        <a:t>0</a:t>
                      </a:r>
                    </a:p>
                  </a:txBody>
                  <a:tcPr marT="63500" marB="63500" marR="63500" marL="63500"/>
                </a:tc>
              </a:tr>
              <a:tr h="346100">
                <a:tc>
                  <a:txBody>
                    <a:bodyPr>
                      <a:noAutofit/>
                    </a:bodyPr>
                    <a:lstStyle/>
                    <a:p>
                      <a:pPr indent="0" lvl="0" marL="0" rtl="0">
                        <a:spcBef>
                          <a:spcPts val="0"/>
                        </a:spcBef>
                        <a:buNone/>
                      </a:pPr>
                      <a:r>
                        <a:rPr lang="en" sz="1100"/>
                        <a:t>Sprint1</a:t>
                      </a:r>
                    </a:p>
                  </a:txBody>
                  <a:tcPr marT="63500" marB="63500" marR="63500" marL="63500"/>
                </a:tc>
                <a:tc>
                  <a:txBody>
                    <a:bodyPr>
                      <a:noAutofit/>
                    </a:bodyPr>
                    <a:lstStyle/>
                    <a:p>
                      <a:pPr indent="0" lvl="0" marL="0" rtl="0">
                        <a:spcBef>
                          <a:spcPts val="0"/>
                        </a:spcBef>
                        <a:buNone/>
                      </a:pPr>
                      <a:r>
                        <a:rPr lang="en" sz="1100"/>
                        <a:t>1458</a:t>
                      </a:r>
                    </a:p>
                  </a:txBody>
                  <a:tcPr marT="63500" marB="63500" marR="63500" marL="63500"/>
                </a:tc>
                <a:tc>
                  <a:txBody>
                    <a:bodyPr>
                      <a:noAutofit/>
                    </a:bodyPr>
                    <a:lstStyle/>
                    <a:p>
                      <a:pPr indent="0" lvl="0" marL="0" rtl="0">
                        <a:spcBef>
                          <a:spcPts val="0"/>
                        </a:spcBef>
                        <a:buNone/>
                      </a:pPr>
                      <a:r>
                        <a:rPr lang="en" sz="1100"/>
                        <a:t>166</a:t>
                      </a:r>
                    </a:p>
                  </a:txBody>
                  <a:tcPr marT="63500" marB="63500" marR="63500" marL="63500"/>
                </a:tc>
                <a:tc>
                  <a:txBody>
                    <a:bodyPr>
                      <a:noAutofit/>
                    </a:bodyPr>
                    <a:lstStyle/>
                    <a:p>
                      <a:pPr indent="0" lvl="0" marL="0" rtl="0">
                        <a:spcBef>
                          <a:spcPts val="0"/>
                        </a:spcBef>
                        <a:buNone/>
                      </a:pPr>
                      <a:r>
                        <a:rPr lang="en" sz="1100"/>
                        <a:t>72</a:t>
                      </a:r>
                    </a:p>
                  </a:txBody>
                  <a:tcPr marT="63500" marB="63500" marR="63500" marL="63500"/>
                </a:tc>
                <a:tc>
                  <a:txBody>
                    <a:bodyPr>
                      <a:noAutofit/>
                    </a:bodyPr>
                    <a:lstStyle/>
                    <a:p>
                      <a:pPr indent="0" lvl="0" marL="0" rtl="0">
                        <a:spcBef>
                          <a:spcPts val="0"/>
                        </a:spcBef>
                        <a:buNone/>
                      </a:pPr>
                      <a:r>
                        <a:rPr lang="en" sz="1100"/>
                        <a:t>10</a:t>
                      </a:r>
                    </a:p>
                  </a:txBody>
                  <a:tcPr marT="63500" marB="63500" marR="63500" marL="63500"/>
                </a:tc>
                <a:tc>
                  <a:txBody>
                    <a:bodyPr>
                      <a:noAutofit/>
                    </a:bodyPr>
                    <a:lstStyle/>
                    <a:p>
                      <a:pPr indent="0" lvl="0" marL="0" rtl="0">
                        <a:spcBef>
                          <a:spcPts val="0"/>
                        </a:spcBef>
                        <a:buNone/>
                      </a:pPr>
                      <a:r>
                        <a:rPr lang="en" sz="1100"/>
                        <a:t>3</a:t>
                      </a:r>
                    </a:p>
                  </a:txBody>
                  <a:tcPr marT="63500" marB="63500" marR="63500" marL="63500"/>
                </a:tc>
                <a:tc>
                  <a:txBody>
                    <a:bodyPr>
                      <a:noAutofit/>
                    </a:bodyPr>
                    <a:lstStyle/>
                    <a:p>
                      <a:pPr indent="0" lvl="0" marL="0" rtl="0">
                        <a:spcBef>
                          <a:spcPts val="0"/>
                        </a:spcBef>
                        <a:buNone/>
                      </a:pPr>
                      <a:r>
                        <a:rPr lang="en" sz="1100"/>
                        <a:t>3</a:t>
                      </a:r>
                    </a:p>
                  </a:txBody>
                  <a:tcPr marT="63500" marB="63500" marR="63500" marL="63500"/>
                </a:tc>
              </a:tr>
              <a:tr h="346100">
                <a:tc>
                  <a:txBody>
                    <a:bodyPr>
                      <a:noAutofit/>
                    </a:bodyPr>
                    <a:lstStyle/>
                    <a:p>
                      <a:pPr indent="0" lvl="0" marL="0" rtl="0">
                        <a:spcBef>
                          <a:spcPts val="0"/>
                        </a:spcBef>
                        <a:buNone/>
                      </a:pPr>
                      <a:r>
                        <a:rPr lang="en" sz="1100"/>
                        <a:t>Sprint2</a:t>
                      </a:r>
                    </a:p>
                  </a:txBody>
                  <a:tcPr marT="63500" marB="63500" marR="63500" marL="63500"/>
                </a:tc>
                <a:tc>
                  <a:txBody>
                    <a:bodyPr>
                      <a:noAutofit/>
                    </a:bodyPr>
                    <a:lstStyle/>
                    <a:p>
                      <a:pPr indent="0" lvl="0" marL="0" rtl="0">
                        <a:spcBef>
                          <a:spcPts val="0"/>
                        </a:spcBef>
                        <a:buNone/>
                      </a:pPr>
                      <a:r>
                        <a:rPr lang="en" sz="1100"/>
                        <a:t>3546</a:t>
                      </a:r>
                    </a:p>
                  </a:txBody>
                  <a:tcPr marT="63500" marB="63500" marR="63500" marL="63500"/>
                </a:tc>
                <a:tc>
                  <a:txBody>
                    <a:bodyPr>
                      <a:noAutofit/>
                    </a:bodyPr>
                    <a:lstStyle/>
                    <a:p>
                      <a:pPr indent="0" lvl="0" marL="0" rtl="0">
                        <a:spcBef>
                          <a:spcPts val="0"/>
                        </a:spcBef>
                        <a:buNone/>
                      </a:pPr>
                      <a:r>
                        <a:rPr lang="en" sz="1100"/>
                        <a:t>192</a:t>
                      </a:r>
                    </a:p>
                  </a:txBody>
                  <a:tcPr marT="63500" marB="63500" marR="63500" marL="63500"/>
                </a:tc>
                <a:tc>
                  <a:txBody>
                    <a:bodyPr>
                      <a:noAutofit/>
                    </a:bodyPr>
                    <a:lstStyle/>
                    <a:p>
                      <a:pPr indent="0" lvl="0" marL="0" rtl="0">
                        <a:spcBef>
                          <a:spcPts val="0"/>
                        </a:spcBef>
                        <a:buNone/>
                      </a:pPr>
                      <a:r>
                        <a:rPr lang="en" sz="1100"/>
                        <a:t>95</a:t>
                      </a:r>
                    </a:p>
                  </a:txBody>
                  <a:tcPr marT="63500" marB="63500" marR="63500" marL="63500"/>
                </a:tc>
                <a:tc>
                  <a:txBody>
                    <a:bodyPr>
                      <a:noAutofit/>
                    </a:bodyPr>
                    <a:lstStyle/>
                    <a:p>
                      <a:pPr indent="0" lvl="0" marL="0" rtl="0">
                        <a:spcBef>
                          <a:spcPts val="0"/>
                        </a:spcBef>
                        <a:buNone/>
                      </a:pPr>
                      <a:r>
                        <a:rPr lang="en" sz="1100"/>
                        <a:t>12</a:t>
                      </a:r>
                    </a:p>
                  </a:txBody>
                  <a:tcPr marT="63500" marB="63500" marR="63500" marL="63500"/>
                </a:tc>
                <a:tc>
                  <a:txBody>
                    <a:bodyPr>
                      <a:noAutofit/>
                    </a:bodyPr>
                    <a:lstStyle/>
                    <a:p>
                      <a:pPr indent="0" lvl="0" marL="0" rtl="0">
                        <a:spcBef>
                          <a:spcPts val="0"/>
                        </a:spcBef>
                        <a:buNone/>
                      </a:pPr>
                      <a:r>
                        <a:rPr lang="en" sz="1100"/>
                        <a:t>9</a:t>
                      </a:r>
                    </a:p>
                  </a:txBody>
                  <a:tcPr marT="63500" marB="63500" marR="63500" marL="63500"/>
                </a:tc>
                <a:tc>
                  <a:txBody>
                    <a:bodyPr>
                      <a:noAutofit/>
                    </a:bodyPr>
                    <a:lstStyle/>
                    <a:p>
                      <a:pPr indent="0" lvl="0" marL="0" rtl="0">
                        <a:spcBef>
                          <a:spcPts val="0"/>
                        </a:spcBef>
                        <a:buNone/>
                      </a:pPr>
                      <a:r>
                        <a:rPr lang="en" sz="1100"/>
                        <a:t>19</a:t>
                      </a:r>
                    </a:p>
                  </a:txBody>
                  <a:tcPr marT="63500" marB="63500" marR="63500" marL="63500"/>
                </a:tc>
              </a:tr>
            </a:tbl>
          </a:graphicData>
        </a:graphic>
      </p:graphicFrame>
      <p:pic>
        <p:nvPicPr>
          <p:cNvPr id="373" name="Shape 373"/>
          <p:cNvPicPr preferRelativeResize="0"/>
          <p:nvPr/>
        </p:nvPicPr>
        <p:blipFill>
          <a:blip r:embed="rId3">
            <a:alphaModFix/>
          </a:blip>
          <a:stretch>
            <a:fillRect/>
          </a:stretch>
        </p:blipFill>
        <p:spPr>
          <a:xfrm>
            <a:off x="4188063" y="2390763"/>
            <a:ext cx="4581525" cy="2752725"/>
          </a:xfrm>
          <a:prstGeom prst="rect">
            <a:avLst/>
          </a:prstGeom>
          <a:noFill/>
          <a:ln>
            <a:noFill/>
          </a:ln>
        </p:spPr>
      </p:pic>
      <p:sp>
        <p:nvSpPr>
          <p:cNvPr id="374" name="Shape 374"/>
          <p:cNvSpPr txBox="1"/>
          <p:nvPr/>
        </p:nvSpPr>
        <p:spPr>
          <a:xfrm>
            <a:off x="288075" y="3237050"/>
            <a:ext cx="3900000" cy="706800"/>
          </a:xfrm>
          <a:prstGeom prst="rect">
            <a:avLst/>
          </a:prstGeom>
          <a:noFill/>
          <a:ln>
            <a:noFill/>
          </a:ln>
        </p:spPr>
        <p:txBody>
          <a:bodyPr anchorCtr="0" anchor="t" bIns="91425" lIns="91425" rIns="91425" wrap="square" tIns="91425">
            <a:noAutofit/>
          </a:bodyPr>
          <a:lstStyle/>
          <a:p>
            <a:pPr indent="0" lvl="0" marL="0">
              <a:spcBef>
                <a:spcPts val="0"/>
              </a:spcBef>
              <a:buNone/>
            </a:pPr>
            <a:r>
              <a:rPr b="1" lang="en" sz="2000"/>
              <a:t>Test metrics table and graph</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pic>
        <p:nvPicPr>
          <p:cNvPr id="379" name="Shape 379"/>
          <p:cNvPicPr preferRelativeResize="0"/>
          <p:nvPr/>
        </p:nvPicPr>
        <p:blipFill>
          <a:blip r:embed="rId3">
            <a:alphaModFix/>
          </a:blip>
          <a:stretch>
            <a:fillRect/>
          </a:stretch>
        </p:blipFill>
        <p:spPr>
          <a:xfrm>
            <a:off x="5005550" y="329300"/>
            <a:ext cx="3940574" cy="2296450"/>
          </a:xfrm>
          <a:prstGeom prst="rect">
            <a:avLst/>
          </a:prstGeom>
          <a:noFill/>
          <a:ln>
            <a:noFill/>
          </a:ln>
        </p:spPr>
      </p:pic>
      <p:pic>
        <p:nvPicPr>
          <p:cNvPr id="380" name="Shape 380"/>
          <p:cNvPicPr preferRelativeResize="0"/>
          <p:nvPr/>
        </p:nvPicPr>
        <p:blipFill>
          <a:blip r:embed="rId4">
            <a:alphaModFix/>
          </a:blip>
          <a:stretch>
            <a:fillRect/>
          </a:stretch>
        </p:blipFill>
        <p:spPr>
          <a:xfrm>
            <a:off x="5005548" y="2625748"/>
            <a:ext cx="3940574" cy="2367622"/>
          </a:xfrm>
          <a:prstGeom prst="rect">
            <a:avLst/>
          </a:prstGeom>
          <a:noFill/>
          <a:ln>
            <a:noFill/>
          </a:ln>
        </p:spPr>
      </p:pic>
      <p:pic>
        <p:nvPicPr>
          <p:cNvPr id="381" name="Shape 381"/>
          <p:cNvPicPr preferRelativeResize="0"/>
          <p:nvPr/>
        </p:nvPicPr>
        <p:blipFill>
          <a:blip r:embed="rId5">
            <a:alphaModFix/>
          </a:blip>
          <a:stretch>
            <a:fillRect/>
          </a:stretch>
        </p:blipFill>
        <p:spPr>
          <a:xfrm>
            <a:off x="519450" y="1576900"/>
            <a:ext cx="3822125" cy="229644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Shape 386"/>
          <p:cNvSpPr txBox="1"/>
          <p:nvPr>
            <p:ph type="title"/>
          </p:nvPr>
        </p:nvSpPr>
        <p:spPr>
          <a:xfrm>
            <a:off x="609600" y="571500"/>
            <a:ext cx="7924800" cy="514200"/>
          </a:xfrm>
          <a:prstGeom prst="rect">
            <a:avLst/>
          </a:prstGeom>
        </p:spPr>
        <p:txBody>
          <a:bodyPr anchorCtr="0" anchor="t" bIns="91425" lIns="91425" rIns="91425" wrap="square" tIns="91425">
            <a:noAutofit/>
          </a:bodyPr>
          <a:lstStyle/>
          <a:p>
            <a:pPr indent="0" lvl="0" marL="0" rtl="0">
              <a:spcBef>
                <a:spcPts val="0"/>
              </a:spcBef>
              <a:buNone/>
            </a:pPr>
            <a:r>
              <a:rPr b="1" lang="en"/>
              <a:t>New Features</a:t>
            </a:r>
          </a:p>
        </p:txBody>
      </p:sp>
      <p:sp>
        <p:nvSpPr>
          <p:cNvPr id="387" name="Shape 387"/>
          <p:cNvSpPr txBox="1"/>
          <p:nvPr>
            <p:ph idx="1" type="body"/>
          </p:nvPr>
        </p:nvSpPr>
        <p:spPr>
          <a:xfrm>
            <a:off x="609600" y="1371600"/>
            <a:ext cx="7924800" cy="2914800"/>
          </a:xfrm>
          <a:prstGeom prst="rect">
            <a:avLst/>
          </a:prstGeom>
        </p:spPr>
        <p:txBody>
          <a:bodyPr anchorCtr="0" anchor="t" bIns="91425" lIns="91425" rIns="91425" wrap="square" tIns="91425">
            <a:noAutofit/>
          </a:bodyPr>
          <a:lstStyle/>
          <a:p>
            <a:pPr indent="-190500" lvl="0" marL="342900" rtl="0">
              <a:spcBef>
                <a:spcPts val="0"/>
              </a:spcBef>
              <a:buNone/>
            </a:pPr>
            <a:r>
              <a:rPr lang="en"/>
              <a:t>Sprint</a:t>
            </a:r>
          </a:p>
          <a:p>
            <a:pPr indent="-190500" lvl="0" marL="342900" rtl="0">
              <a:spcBef>
                <a:spcPts val="0"/>
              </a:spcBef>
              <a:buNone/>
            </a:pPr>
            <a:r>
              <a:rPr lang="en" sz="1400"/>
              <a:t>	Add, Delete, Rename</a:t>
            </a:r>
          </a:p>
          <a:p>
            <a:pPr indent="0" lvl="0" marL="152400" rtl="0">
              <a:spcBef>
                <a:spcPts val="0"/>
              </a:spcBef>
              <a:buNone/>
            </a:pPr>
            <a:r>
              <a:rPr lang="en"/>
              <a:t>History </a:t>
            </a:r>
          </a:p>
          <a:p>
            <a:pPr indent="0" lvl="0" marL="152400" rtl="0">
              <a:spcBef>
                <a:spcPts val="0"/>
              </a:spcBef>
              <a:buNone/>
            </a:pPr>
            <a:r>
              <a:rPr lang="en" sz="1400"/>
              <a:t>    Show, Clear, Restore</a:t>
            </a:r>
          </a:p>
          <a:p>
            <a:pPr indent="0" lvl="0" marL="152400" rtl="0">
              <a:spcBef>
                <a:spcPts val="0"/>
              </a:spcBef>
              <a:buNone/>
            </a:pPr>
            <a:r>
              <a:rPr lang="en"/>
              <a:t>Description </a:t>
            </a:r>
          </a:p>
          <a:p>
            <a:pPr indent="0" lvl="0" marL="152400" rtl="0">
              <a:spcBef>
                <a:spcPts val="0"/>
              </a:spcBef>
              <a:buNone/>
            </a:pPr>
            <a:r>
              <a:rPr lang="en" sz="1400"/>
              <a:t>    Show, Hide, Quick edit</a:t>
            </a:r>
          </a:p>
          <a:p>
            <a:pPr indent="0" lvl="0" marL="152400" rtl="0">
              <a:spcBef>
                <a:spcPts val="0"/>
              </a:spcBef>
              <a:buNone/>
            </a:pPr>
            <a:r>
              <a:rPr lang="en"/>
              <a:t>Tag</a:t>
            </a:r>
          </a:p>
          <a:p>
            <a:pPr indent="0" lvl="0" marL="152400" rtl="0">
              <a:spcBef>
                <a:spcPts val="0"/>
              </a:spcBef>
              <a:buNone/>
            </a:pPr>
            <a:r>
              <a:rPr lang="en" sz="1400"/>
              <a:t>    Add, Delete, Filter</a:t>
            </a:r>
          </a:p>
          <a:p>
            <a:pPr indent="0" lvl="0" marL="152400" rtl="0">
              <a:spcBef>
                <a:spcPts val="0"/>
              </a:spcBef>
              <a:buNone/>
            </a:pPr>
            <a:r>
              <a:t/>
            </a:r>
            <a:endParaRPr sz="1400"/>
          </a:p>
          <a:p>
            <a:pPr indent="0" lvl="0" marL="152400" rtl="0">
              <a:spcBef>
                <a:spcPts val="0"/>
              </a:spcBef>
              <a:buNone/>
            </a:pPr>
            <a:r>
              <a:t/>
            </a:r>
            <a:endParaRPr sz="1400"/>
          </a:p>
        </p:txBody>
      </p:sp>
      <p:pic>
        <p:nvPicPr>
          <p:cNvPr id="388" name="Shape 388"/>
          <p:cNvPicPr preferRelativeResize="0"/>
          <p:nvPr/>
        </p:nvPicPr>
        <p:blipFill>
          <a:blip r:embed="rId3">
            <a:alphaModFix/>
          </a:blip>
          <a:stretch>
            <a:fillRect/>
          </a:stretch>
        </p:blipFill>
        <p:spPr>
          <a:xfrm>
            <a:off x="3786188" y="2661400"/>
            <a:ext cx="1571625" cy="361950"/>
          </a:xfrm>
          <a:prstGeom prst="rect">
            <a:avLst/>
          </a:prstGeom>
          <a:noFill/>
          <a:ln>
            <a:noFill/>
          </a:ln>
        </p:spPr>
      </p:pic>
      <p:pic>
        <p:nvPicPr>
          <p:cNvPr id="389" name="Shape 389"/>
          <p:cNvPicPr preferRelativeResize="0"/>
          <p:nvPr/>
        </p:nvPicPr>
        <p:blipFill>
          <a:blip r:embed="rId4">
            <a:alphaModFix/>
          </a:blip>
          <a:stretch>
            <a:fillRect/>
          </a:stretch>
        </p:blipFill>
        <p:spPr>
          <a:xfrm>
            <a:off x="3786200" y="3117350"/>
            <a:ext cx="3409950" cy="1352550"/>
          </a:xfrm>
          <a:prstGeom prst="rect">
            <a:avLst/>
          </a:prstGeom>
          <a:noFill/>
          <a:ln>
            <a:noFill/>
          </a:ln>
        </p:spPr>
      </p:pic>
      <p:pic>
        <p:nvPicPr>
          <p:cNvPr id="390" name="Shape 390"/>
          <p:cNvPicPr preferRelativeResize="0"/>
          <p:nvPr/>
        </p:nvPicPr>
        <p:blipFill>
          <a:blip r:embed="rId5">
            <a:alphaModFix/>
          </a:blip>
          <a:stretch>
            <a:fillRect/>
          </a:stretch>
        </p:blipFill>
        <p:spPr>
          <a:xfrm>
            <a:off x="5492947" y="611747"/>
            <a:ext cx="2487525" cy="2003625"/>
          </a:xfrm>
          <a:prstGeom prst="rect">
            <a:avLst/>
          </a:prstGeom>
          <a:noFill/>
          <a:ln>
            <a:noFill/>
          </a:ln>
        </p:spPr>
      </p:pic>
      <p:pic>
        <p:nvPicPr>
          <p:cNvPr id="391" name="Shape 391"/>
          <p:cNvPicPr preferRelativeResize="0"/>
          <p:nvPr/>
        </p:nvPicPr>
        <p:blipFill>
          <a:blip r:embed="rId6">
            <a:alphaModFix/>
          </a:blip>
          <a:stretch>
            <a:fillRect/>
          </a:stretch>
        </p:blipFill>
        <p:spPr>
          <a:xfrm>
            <a:off x="3786200" y="1978225"/>
            <a:ext cx="1086643" cy="368800"/>
          </a:xfrm>
          <a:prstGeom prst="rect">
            <a:avLst/>
          </a:prstGeom>
          <a:noFill/>
          <a:ln>
            <a:noFill/>
          </a:ln>
        </p:spPr>
      </p:pic>
      <p:pic>
        <p:nvPicPr>
          <p:cNvPr id="392" name="Shape 392"/>
          <p:cNvPicPr preferRelativeResize="0"/>
          <p:nvPr/>
        </p:nvPicPr>
        <p:blipFill>
          <a:blip r:embed="rId7">
            <a:alphaModFix/>
          </a:blip>
          <a:stretch>
            <a:fillRect/>
          </a:stretch>
        </p:blipFill>
        <p:spPr>
          <a:xfrm>
            <a:off x="723000" y="4286400"/>
            <a:ext cx="3550481" cy="368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Shape 160"/>
          <p:cNvSpPr txBox="1"/>
          <p:nvPr/>
        </p:nvSpPr>
        <p:spPr>
          <a:xfrm>
            <a:off x="7023100" y="0"/>
            <a:ext cx="1066800" cy="228600"/>
          </a:xfrm>
          <a:prstGeom prst="rect">
            <a:avLst/>
          </a:prstGeom>
          <a:noFill/>
          <a:ln>
            <a:noFill/>
          </a:ln>
        </p:spPr>
        <p:txBody>
          <a:bodyPr anchorCtr="0" anchor="ctr" bIns="45700" lIns="0" rIns="0" wrap="square" tIns="45700">
            <a:noAutofit/>
          </a:bodyPr>
          <a:lstStyle/>
          <a:p>
            <a:pPr indent="0" lvl="0" marL="0" marR="0" rtl="0" algn="r">
              <a:lnSpc>
                <a:spcPct val="100000"/>
              </a:lnSpc>
              <a:spcBef>
                <a:spcPts val="0"/>
              </a:spcBef>
              <a:spcAft>
                <a:spcPts val="0"/>
              </a:spcAft>
              <a:buClr>
                <a:srgbClr val="CCCCCC"/>
              </a:buClr>
              <a:buFont typeface="Arial"/>
              <a:buNone/>
            </a:pPr>
            <a:r>
              <a:rPr b="0" i="0" lang="en" sz="1200" u="none">
                <a:solidFill>
                  <a:srgbClr val="CCCCCC"/>
                </a:solidFill>
                <a:latin typeface="Arial"/>
                <a:ea typeface="Arial"/>
                <a:cs typeface="Arial"/>
                <a:sym typeface="Arial"/>
              </a:rPr>
              <a:t>*</a:t>
            </a:r>
          </a:p>
        </p:txBody>
      </p:sp>
      <p:sp>
        <p:nvSpPr>
          <p:cNvPr id="161" name="Shape 161"/>
          <p:cNvSpPr txBox="1"/>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r>
              <a:t/>
            </a:r>
            <a:endParaRPr/>
          </a:p>
        </p:txBody>
      </p:sp>
      <p:sp>
        <p:nvSpPr>
          <p:cNvPr id="162" name="Shape 162"/>
          <p:cNvSpPr txBox="1"/>
          <p:nvPr>
            <p:ph type="title"/>
          </p:nvPr>
        </p:nvSpPr>
        <p:spPr>
          <a:xfrm>
            <a:off x="90450" y="513800"/>
            <a:ext cx="7924800" cy="5142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Font typeface="Arial"/>
              <a:buNone/>
            </a:pPr>
            <a:r>
              <a:rPr b="1" lang="en"/>
              <a:t>Software Architecture</a:t>
            </a:r>
          </a:p>
        </p:txBody>
      </p:sp>
      <p:sp>
        <p:nvSpPr>
          <p:cNvPr id="163" name="Shape 163"/>
          <p:cNvSpPr txBox="1"/>
          <p:nvPr/>
        </p:nvSpPr>
        <p:spPr>
          <a:xfrm>
            <a:off x="-2060575" y="-507206"/>
            <a:ext cx="184200" cy="3429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descr="LAMP-stack.jpg" id="164" name="Shape 164"/>
          <p:cNvPicPr preferRelativeResize="0"/>
          <p:nvPr/>
        </p:nvPicPr>
        <p:blipFill>
          <a:blip r:embed="rId3">
            <a:alphaModFix/>
          </a:blip>
          <a:stretch>
            <a:fillRect/>
          </a:stretch>
        </p:blipFill>
        <p:spPr>
          <a:xfrm>
            <a:off x="5367825" y="513800"/>
            <a:ext cx="3568226" cy="1529250"/>
          </a:xfrm>
          <a:prstGeom prst="rect">
            <a:avLst/>
          </a:prstGeom>
          <a:noFill/>
          <a:ln>
            <a:noFill/>
          </a:ln>
        </p:spPr>
      </p:pic>
      <p:pic>
        <p:nvPicPr>
          <p:cNvPr descr="lamp-training-course.png" id="165" name="Shape 165"/>
          <p:cNvPicPr preferRelativeResize="0"/>
          <p:nvPr/>
        </p:nvPicPr>
        <p:blipFill>
          <a:blip r:embed="rId4">
            <a:alphaModFix/>
          </a:blip>
          <a:stretch>
            <a:fillRect/>
          </a:stretch>
        </p:blipFill>
        <p:spPr>
          <a:xfrm>
            <a:off x="690800" y="1844475"/>
            <a:ext cx="3810000" cy="2571750"/>
          </a:xfrm>
          <a:prstGeom prst="rect">
            <a:avLst/>
          </a:prstGeom>
          <a:noFill/>
          <a:ln>
            <a:noFill/>
          </a:ln>
        </p:spPr>
      </p:pic>
      <p:pic>
        <p:nvPicPr>
          <p:cNvPr descr="Open-Source-Why.png" id="166" name="Shape 166"/>
          <p:cNvPicPr preferRelativeResize="0"/>
          <p:nvPr/>
        </p:nvPicPr>
        <p:blipFill>
          <a:blip r:embed="rId5">
            <a:alphaModFix/>
          </a:blip>
          <a:stretch>
            <a:fillRect/>
          </a:stretch>
        </p:blipFill>
        <p:spPr>
          <a:xfrm>
            <a:off x="5673200" y="2427325"/>
            <a:ext cx="2105475" cy="15791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Shape 397"/>
          <p:cNvSpPr txBox="1"/>
          <p:nvPr>
            <p:ph type="title"/>
          </p:nvPr>
        </p:nvSpPr>
        <p:spPr>
          <a:xfrm>
            <a:off x="609600" y="571500"/>
            <a:ext cx="7924800" cy="514200"/>
          </a:xfrm>
          <a:prstGeom prst="rect">
            <a:avLst/>
          </a:prstGeom>
        </p:spPr>
        <p:txBody>
          <a:bodyPr anchorCtr="0" anchor="t" bIns="91425" lIns="91425" rIns="91425" wrap="square" tIns="91425">
            <a:noAutofit/>
          </a:bodyPr>
          <a:lstStyle/>
          <a:p>
            <a:pPr indent="0" lvl="0" marL="0" rtl="0">
              <a:spcBef>
                <a:spcPts val="0"/>
              </a:spcBef>
              <a:buNone/>
            </a:pPr>
            <a:r>
              <a:rPr b="1" lang="en"/>
              <a:t>New Features</a:t>
            </a:r>
          </a:p>
          <a:p>
            <a:pPr indent="0" lvl="0" marL="0" rtl="0">
              <a:spcBef>
                <a:spcPts val="0"/>
              </a:spcBef>
              <a:buNone/>
            </a:pPr>
            <a:r>
              <a:t/>
            </a:r>
            <a:endParaRPr/>
          </a:p>
        </p:txBody>
      </p:sp>
      <p:sp>
        <p:nvSpPr>
          <p:cNvPr id="398" name="Shape 398"/>
          <p:cNvSpPr txBox="1"/>
          <p:nvPr>
            <p:ph idx="1" type="body"/>
          </p:nvPr>
        </p:nvSpPr>
        <p:spPr>
          <a:xfrm>
            <a:off x="609600" y="1371600"/>
            <a:ext cx="7924800" cy="2914800"/>
          </a:xfrm>
          <a:prstGeom prst="rect">
            <a:avLst/>
          </a:prstGeom>
        </p:spPr>
        <p:txBody>
          <a:bodyPr anchorCtr="0" anchor="t" bIns="91425" lIns="91425" rIns="91425" wrap="square" tIns="91425">
            <a:noAutofit/>
          </a:bodyPr>
          <a:lstStyle/>
          <a:p>
            <a:pPr indent="-190500" lvl="0" marL="342900" rtl="0">
              <a:spcBef>
                <a:spcPts val="0"/>
              </a:spcBef>
              <a:buNone/>
            </a:pPr>
            <a:r>
              <a:rPr lang="en"/>
              <a:t>Sort: </a:t>
            </a:r>
          </a:p>
          <a:p>
            <a:pPr indent="-190500" lvl="0" marL="342900" rtl="0">
              <a:spcBef>
                <a:spcPts val="0"/>
              </a:spcBef>
              <a:buNone/>
            </a:pPr>
            <a:r>
              <a:rPr lang="en" sz="1400"/>
              <a:t>    Sort by hand(default)</a:t>
            </a:r>
          </a:p>
          <a:p>
            <a:pPr indent="-190500" lvl="0" marL="342900" rtl="0">
              <a:spcBef>
                <a:spcPts val="0"/>
              </a:spcBef>
              <a:buNone/>
            </a:pPr>
            <a:r>
              <a:rPr lang="en" sz="1400"/>
              <a:t>    Sort by date created</a:t>
            </a:r>
          </a:p>
          <a:p>
            <a:pPr indent="-190500" lvl="0" marL="342900" rtl="0">
              <a:spcBef>
                <a:spcPts val="0"/>
              </a:spcBef>
              <a:buNone/>
            </a:pPr>
            <a:r>
              <a:rPr lang="en" sz="1400"/>
              <a:t>    Sort by point</a:t>
            </a:r>
          </a:p>
          <a:p>
            <a:pPr indent="-190500" lvl="0" marL="342900" rtl="0">
              <a:spcBef>
                <a:spcPts val="0"/>
              </a:spcBef>
              <a:buNone/>
            </a:pPr>
            <a:r>
              <a:rPr lang="en" sz="1400"/>
              <a:t>    Sort by date modified</a:t>
            </a:r>
          </a:p>
          <a:p>
            <a:pPr indent="-190500" lvl="0" marL="342900" rtl="0">
              <a:spcBef>
                <a:spcPts val="0"/>
              </a:spcBef>
              <a:buNone/>
            </a:pPr>
            <a:r>
              <a:rPr lang="en"/>
              <a:t>Others: </a:t>
            </a:r>
          </a:p>
          <a:p>
            <a:pPr indent="-190500" lvl="0" marL="342900" rtl="0">
              <a:spcBef>
                <a:spcPts val="0"/>
              </a:spcBef>
              <a:buNone/>
            </a:pPr>
            <a:r>
              <a:rPr lang="en" sz="1400"/>
              <a:t>    Show all stories</a:t>
            </a:r>
          </a:p>
          <a:p>
            <a:pPr indent="-190500" lvl="0" marL="342900" rtl="0">
              <a:spcBef>
                <a:spcPts val="0"/>
              </a:spcBef>
              <a:buNone/>
            </a:pPr>
            <a:r>
              <a:rPr lang="en" sz="1400"/>
              <a:t>    Advanced add new story</a:t>
            </a:r>
          </a:p>
          <a:p>
            <a:pPr indent="-190500" lvl="0" marL="342900" rtl="0">
              <a:spcBef>
                <a:spcPts val="0"/>
              </a:spcBef>
              <a:buNone/>
            </a:pPr>
            <a:r>
              <a:rPr lang="en" sz="1400"/>
              <a:t>	Search story</a:t>
            </a:r>
          </a:p>
          <a:p>
            <a:pPr indent="-190500" lvl="0" marL="342900" rtl="0">
              <a:spcBef>
                <a:spcPts val="0"/>
              </a:spcBef>
              <a:buNone/>
            </a:pPr>
            <a:r>
              <a:rPr lang="en" sz="1400"/>
              <a:t>	Other options for story</a:t>
            </a:r>
          </a:p>
          <a:p>
            <a:pPr indent="-190500" lvl="0" marL="342900" rtl="0">
              <a:spcBef>
                <a:spcPts val="0"/>
              </a:spcBef>
              <a:buNone/>
            </a:pPr>
            <a:r>
              <a:rPr lang="en" sz="1400"/>
              <a:t>    </a:t>
            </a:r>
          </a:p>
        </p:txBody>
      </p:sp>
      <p:pic>
        <p:nvPicPr>
          <p:cNvPr id="399" name="Shape 399"/>
          <p:cNvPicPr preferRelativeResize="0"/>
          <p:nvPr/>
        </p:nvPicPr>
        <p:blipFill>
          <a:blip r:embed="rId3">
            <a:alphaModFix/>
          </a:blip>
          <a:stretch>
            <a:fillRect/>
          </a:stretch>
        </p:blipFill>
        <p:spPr>
          <a:xfrm>
            <a:off x="3471575" y="3643150"/>
            <a:ext cx="371475" cy="266700"/>
          </a:xfrm>
          <a:prstGeom prst="rect">
            <a:avLst/>
          </a:prstGeom>
          <a:noFill/>
          <a:ln>
            <a:noFill/>
          </a:ln>
        </p:spPr>
      </p:pic>
      <p:pic>
        <p:nvPicPr>
          <p:cNvPr id="400" name="Shape 400"/>
          <p:cNvPicPr preferRelativeResize="0"/>
          <p:nvPr/>
        </p:nvPicPr>
        <p:blipFill>
          <a:blip r:embed="rId4">
            <a:alphaModFix/>
          </a:blip>
          <a:stretch>
            <a:fillRect/>
          </a:stretch>
        </p:blipFill>
        <p:spPr>
          <a:xfrm>
            <a:off x="3977900" y="3586000"/>
            <a:ext cx="2362200" cy="381000"/>
          </a:xfrm>
          <a:prstGeom prst="rect">
            <a:avLst/>
          </a:prstGeom>
          <a:noFill/>
          <a:ln>
            <a:noFill/>
          </a:ln>
        </p:spPr>
      </p:pic>
      <p:pic>
        <p:nvPicPr>
          <p:cNvPr id="401" name="Shape 401"/>
          <p:cNvPicPr preferRelativeResize="0"/>
          <p:nvPr/>
        </p:nvPicPr>
        <p:blipFill>
          <a:blip r:embed="rId5">
            <a:alphaModFix/>
          </a:blip>
          <a:stretch>
            <a:fillRect/>
          </a:stretch>
        </p:blipFill>
        <p:spPr>
          <a:xfrm>
            <a:off x="3843050" y="1752600"/>
            <a:ext cx="2038350" cy="1123950"/>
          </a:xfrm>
          <a:prstGeom prst="rect">
            <a:avLst/>
          </a:prstGeom>
          <a:noFill/>
          <a:ln>
            <a:noFill/>
          </a:ln>
        </p:spPr>
      </p:pic>
      <p:pic>
        <p:nvPicPr>
          <p:cNvPr id="402" name="Shape 402"/>
          <p:cNvPicPr preferRelativeResize="0"/>
          <p:nvPr/>
        </p:nvPicPr>
        <p:blipFill>
          <a:blip r:embed="rId6">
            <a:alphaModFix/>
          </a:blip>
          <a:stretch>
            <a:fillRect/>
          </a:stretch>
        </p:blipFill>
        <p:spPr>
          <a:xfrm>
            <a:off x="3471575" y="3070313"/>
            <a:ext cx="1272609" cy="379075"/>
          </a:xfrm>
          <a:prstGeom prst="rect">
            <a:avLst/>
          </a:prstGeom>
          <a:noFill/>
          <a:ln>
            <a:noFill/>
          </a:ln>
        </p:spPr>
      </p:pic>
      <p:pic>
        <p:nvPicPr>
          <p:cNvPr id="403" name="Shape 403"/>
          <p:cNvPicPr preferRelativeResize="0"/>
          <p:nvPr/>
        </p:nvPicPr>
        <p:blipFill>
          <a:blip r:embed="rId7">
            <a:alphaModFix/>
          </a:blip>
          <a:stretch>
            <a:fillRect/>
          </a:stretch>
        </p:blipFill>
        <p:spPr>
          <a:xfrm>
            <a:off x="3668325" y="4103625"/>
            <a:ext cx="2981325" cy="857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Shape 172"/>
          <p:cNvSpPr txBox="1"/>
          <p:nvPr/>
        </p:nvSpPr>
        <p:spPr>
          <a:xfrm>
            <a:off x="7023100" y="0"/>
            <a:ext cx="1066800" cy="228600"/>
          </a:xfrm>
          <a:prstGeom prst="rect">
            <a:avLst/>
          </a:prstGeom>
          <a:noFill/>
          <a:ln>
            <a:noFill/>
          </a:ln>
        </p:spPr>
        <p:txBody>
          <a:bodyPr anchorCtr="0" anchor="ctr" bIns="45700" lIns="0" rIns="0" wrap="square" tIns="45700">
            <a:noAutofit/>
          </a:bodyPr>
          <a:lstStyle/>
          <a:p>
            <a:pPr indent="0" lvl="0" marL="0" marR="0" rtl="0" algn="r">
              <a:lnSpc>
                <a:spcPct val="100000"/>
              </a:lnSpc>
              <a:spcBef>
                <a:spcPts val="0"/>
              </a:spcBef>
              <a:spcAft>
                <a:spcPts val="0"/>
              </a:spcAft>
              <a:buClr>
                <a:srgbClr val="CCCCCC"/>
              </a:buClr>
              <a:buFont typeface="Arial"/>
              <a:buNone/>
            </a:pPr>
            <a:r>
              <a:rPr b="0" i="0" lang="en" sz="1200" u="none">
                <a:solidFill>
                  <a:srgbClr val="CCCCCC"/>
                </a:solidFill>
                <a:latin typeface="Arial"/>
                <a:ea typeface="Arial"/>
                <a:cs typeface="Arial"/>
                <a:sym typeface="Arial"/>
              </a:rPr>
              <a:t>*</a:t>
            </a:r>
          </a:p>
        </p:txBody>
      </p:sp>
      <p:sp>
        <p:nvSpPr>
          <p:cNvPr id="173" name="Shape 173"/>
          <p:cNvSpPr txBox="1"/>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r>
              <a:t/>
            </a:r>
            <a:endParaRPr/>
          </a:p>
        </p:txBody>
      </p:sp>
      <p:sp>
        <p:nvSpPr>
          <p:cNvPr id="174" name="Shape 174"/>
          <p:cNvSpPr txBox="1"/>
          <p:nvPr>
            <p:ph type="title"/>
          </p:nvPr>
        </p:nvSpPr>
        <p:spPr>
          <a:xfrm>
            <a:off x="90450" y="513800"/>
            <a:ext cx="7924800" cy="5142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Font typeface="Arial"/>
              <a:buNone/>
            </a:pPr>
            <a:r>
              <a:rPr b="1" lang="en"/>
              <a:t>Software Architecture</a:t>
            </a:r>
          </a:p>
        </p:txBody>
      </p:sp>
      <p:sp>
        <p:nvSpPr>
          <p:cNvPr id="175" name="Shape 175"/>
          <p:cNvSpPr txBox="1"/>
          <p:nvPr/>
        </p:nvSpPr>
        <p:spPr>
          <a:xfrm>
            <a:off x="-2060575" y="-507206"/>
            <a:ext cx="184200" cy="3429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descr="Screen Shot 2017-11-01 at 2.01.23 PM.png" id="176" name="Shape 176"/>
          <p:cNvPicPr preferRelativeResize="0"/>
          <p:nvPr/>
        </p:nvPicPr>
        <p:blipFill>
          <a:blip r:embed="rId3">
            <a:alphaModFix/>
          </a:blip>
          <a:stretch>
            <a:fillRect/>
          </a:stretch>
        </p:blipFill>
        <p:spPr>
          <a:xfrm>
            <a:off x="3623050" y="1784275"/>
            <a:ext cx="5264975" cy="2522800"/>
          </a:xfrm>
          <a:prstGeom prst="rect">
            <a:avLst/>
          </a:prstGeom>
          <a:noFill/>
          <a:ln>
            <a:noFill/>
          </a:ln>
        </p:spPr>
      </p:pic>
      <p:pic>
        <p:nvPicPr>
          <p:cNvPr id="177" name="Shape 177"/>
          <p:cNvPicPr preferRelativeResize="0"/>
          <p:nvPr/>
        </p:nvPicPr>
        <p:blipFill>
          <a:blip r:embed="rId4">
            <a:alphaModFix/>
          </a:blip>
          <a:stretch>
            <a:fillRect/>
          </a:stretch>
        </p:blipFill>
        <p:spPr>
          <a:xfrm>
            <a:off x="594650" y="1192150"/>
            <a:ext cx="2658075" cy="3366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Shape 182"/>
          <p:cNvSpPr txBox="1"/>
          <p:nvPr>
            <p:ph type="title"/>
          </p:nvPr>
        </p:nvSpPr>
        <p:spPr>
          <a:xfrm>
            <a:off x="249575" y="479225"/>
            <a:ext cx="7924800" cy="514200"/>
          </a:xfrm>
          <a:prstGeom prst="rect">
            <a:avLst/>
          </a:prstGeom>
        </p:spPr>
        <p:txBody>
          <a:bodyPr anchorCtr="0" anchor="t" bIns="91425" lIns="91425" rIns="91425" wrap="square" tIns="91425">
            <a:noAutofit/>
          </a:bodyPr>
          <a:lstStyle/>
          <a:p>
            <a:pPr indent="0" lvl="0" marL="0" rtl="0">
              <a:spcBef>
                <a:spcPts val="0"/>
              </a:spcBef>
              <a:buNone/>
            </a:pPr>
            <a:r>
              <a:rPr b="1" lang="en"/>
              <a:t>Design Pattern</a:t>
            </a:r>
          </a:p>
        </p:txBody>
      </p:sp>
      <p:pic>
        <p:nvPicPr>
          <p:cNvPr id="183" name="Shape 183"/>
          <p:cNvPicPr preferRelativeResize="0"/>
          <p:nvPr/>
        </p:nvPicPr>
        <p:blipFill>
          <a:blip r:embed="rId3">
            <a:alphaModFix/>
          </a:blip>
          <a:stretch>
            <a:fillRect/>
          </a:stretch>
        </p:blipFill>
        <p:spPr>
          <a:xfrm>
            <a:off x="3429000" y="1238100"/>
            <a:ext cx="5419725" cy="3361375"/>
          </a:xfrm>
          <a:prstGeom prst="rect">
            <a:avLst/>
          </a:prstGeom>
          <a:noFill/>
          <a:ln>
            <a:noFill/>
          </a:ln>
        </p:spPr>
      </p:pic>
      <p:sp>
        <p:nvSpPr>
          <p:cNvPr id="184" name="Shape 184"/>
          <p:cNvSpPr txBox="1"/>
          <p:nvPr/>
        </p:nvSpPr>
        <p:spPr>
          <a:xfrm>
            <a:off x="249575" y="1335325"/>
            <a:ext cx="3165300" cy="3029100"/>
          </a:xfrm>
          <a:prstGeom prst="rect">
            <a:avLst/>
          </a:prstGeom>
          <a:noFill/>
          <a:ln>
            <a:noFill/>
          </a:ln>
        </p:spPr>
        <p:txBody>
          <a:bodyPr anchorCtr="0" anchor="t" bIns="91425" lIns="91425" rIns="91425" wrap="square" tIns="91425">
            <a:noAutofit/>
          </a:bodyPr>
          <a:lstStyle/>
          <a:p>
            <a:pPr indent="-368300" lvl="0" marL="457200" rtl="0">
              <a:spcBef>
                <a:spcPts val="0"/>
              </a:spcBef>
              <a:spcAft>
                <a:spcPts val="0"/>
              </a:spcAft>
              <a:buSzPts val="2200"/>
              <a:buChar char="●"/>
            </a:pPr>
            <a:r>
              <a:rPr lang="en" sz="2200"/>
              <a:t>Model: </a:t>
            </a:r>
          </a:p>
          <a:p>
            <a:pPr indent="-368300" lvl="1" marL="914400" rtl="0">
              <a:spcBef>
                <a:spcPts val="0"/>
              </a:spcBef>
              <a:spcAft>
                <a:spcPts val="0"/>
              </a:spcAft>
              <a:buSzPts val="2200"/>
              <a:buChar char="○"/>
            </a:pPr>
            <a:r>
              <a:rPr lang="en" sz="2200"/>
              <a:t>MySQL</a:t>
            </a:r>
          </a:p>
          <a:p>
            <a:pPr indent="-368300" lvl="0" marL="457200" rtl="0">
              <a:spcBef>
                <a:spcPts val="0"/>
              </a:spcBef>
              <a:spcAft>
                <a:spcPts val="0"/>
              </a:spcAft>
              <a:buSzPts val="2200"/>
              <a:buChar char="●"/>
            </a:pPr>
            <a:r>
              <a:rPr lang="en" sz="2200"/>
              <a:t>View:</a:t>
            </a:r>
          </a:p>
          <a:p>
            <a:pPr indent="-368300" lvl="1" marL="914400" rtl="0">
              <a:spcBef>
                <a:spcPts val="0"/>
              </a:spcBef>
              <a:spcAft>
                <a:spcPts val="0"/>
              </a:spcAft>
              <a:buSzPts val="2200"/>
              <a:buChar char="○"/>
            </a:pPr>
            <a:r>
              <a:rPr lang="en" sz="2200"/>
              <a:t>HTML, CSS，</a:t>
            </a:r>
            <a:r>
              <a:rPr lang="en" sz="2200">
                <a:solidFill>
                  <a:schemeClr val="dk1"/>
                </a:solidFill>
              </a:rPr>
              <a:t>JQuery, Javascript</a:t>
            </a:r>
          </a:p>
          <a:p>
            <a:pPr indent="-368300" lvl="0" marL="457200" rtl="0">
              <a:spcBef>
                <a:spcPts val="0"/>
              </a:spcBef>
              <a:buClr>
                <a:schemeClr val="dk1"/>
              </a:buClr>
              <a:buSzPts val="2200"/>
              <a:buChar char="●"/>
            </a:pPr>
            <a:r>
              <a:rPr lang="en" sz="2200">
                <a:solidFill>
                  <a:schemeClr val="dk1"/>
                </a:solidFill>
              </a:rPr>
              <a:t>Controller:</a:t>
            </a:r>
          </a:p>
          <a:p>
            <a:pPr indent="-368300" lvl="1" marL="914400" rtl="0">
              <a:spcBef>
                <a:spcPts val="0"/>
              </a:spcBef>
              <a:buClr>
                <a:schemeClr val="dk1"/>
              </a:buClr>
              <a:buSzPts val="2200"/>
              <a:buChar char="○"/>
            </a:pPr>
            <a:r>
              <a:rPr lang="en" sz="2200">
                <a:solidFill>
                  <a:schemeClr val="dk1"/>
                </a:solidFill>
              </a:rPr>
              <a:t>PHP </a:t>
            </a:r>
          </a:p>
          <a:p>
            <a:pPr indent="0" lvl="0" marL="457200">
              <a:spcBef>
                <a:spcPts val="0"/>
              </a:spcBef>
              <a:buNone/>
            </a:pPr>
            <a:r>
              <a:t/>
            </a:r>
            <a:endParaRPr sz="2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Shape 190"/>
          <p:cNvSpPr txBox="1"/>
          <p:nvPr/>
        </p:nvSpPr>
        <p:spPr>
          <a:xfrm>
            <a:off x="7023100" y="0"/>
            <a:ext cx="1066800" cy="228600"/>
          </a:xfrm>
          <a:prstGeom prst="rect">
            <a:avLst/>
          </a:prstGeom>
          <a:noFill/>
          <a:ln>
            <a:noFill/>
          </a:ln>
        </p:spPr>
        <p:txBody>
          <a:bodyPr anchorCtr="0" anchor="ctr" bIns="45700" lIns="0" rIns="0" wrap="square" tIns="45700">
            <a:noAutofit/>
          </a:bodyPr>
          <a:lstStyle/>
          <a:p>
            <a:pPr indent="0" lvl="0" marL="0" marR="0" rtl="0" algn="r">
              <a:lnSpc>
                <a:spcPct val="100000"/>
              </a:lnSpc>
              <a:spcBef>
                <a:spcPts val="0"/>
              </a:spcBef>
              <a:spcAft>
                <a:spcPts val="0"/>
              </a:spcAft>
              <a:buClr>
                <a:srgbClr val="CCCCCC"/>
              </a:buClr>
              <a:buFont typeface="Arial"/>
              <a:buNone/>
            </a:pPr>
            <a:r>
              <a:rPr b="0" i="0" lang="en" sz="1200" u="none">
                <a:solidFill>
                  <a:srgbClr val="CCCCCC"/>
                </a:solidFill>
                <a:latin typeface="Arial"/>
                <a:ea typeface="Arial"/>
                <a:cs typeface="Arial"/>
                <a:sym typeface="Arial"/>
              </a:rPr>
              <a:t>*</a:t>
            </a:r>
          </a:p>
        </p:txBody>
      </p:sp>
      <p:sp>
        <p:nvSpPr>
          <p:cNvPr id="191" name="Shape 191"/>
          <p:cNvSpPr txBox="1"/>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r>
              <a:t/>
            </a:r>
            <a:endParaRPr/>
          </a:p>
        </p:txBody>
      </p:sp>
      <p:sp>
        <p:nvSpPr>
          <p:cNvPr id="192" name="Shape 192"/>
          <p:cNvSpPr txBox="1"/>
          <p:nvPr>
            <p:ph type="title"/>
          </p:nvPr>
        </p:nvSpPr>
        <p:spPr>
          <a:xfrm>
            <a:off x="235125" y="513800"/>
            <a:ext cx="7924800" cy="5142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Font typeface="Arial"/>
              <a:buNone/>
            </a:pPr>
            <a:r>
              <a:rPr b="1" lang="en"/>
              <a:t>Design Pattern</a:t>
            </a:r>
          </a:p>
        </p:txBody>
      </p:sp>
      <p:sp>
        <p:nvSpPr>
          <p:cNvPr id="193" name="Shape 193"/>
          <p:cNvSpPr txBox="1"/>
          <p:nvPr/>
        </p:nvSpPr>
        <p:spPr>
          <a:xfrm>
            <a:off x="-2060575" y="-507206"/>
            <a:ext cx="184200" cy="3429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descr="mvc.png" id="194" name="Shape 194"/>
          <p:cNvPicPr preferRelativeResize="0"/>
          <p:nvPr/>
        </p:nvPicPr>
        <p:blipFill>
          <a:blip r:embed="rId3">
            <a:alphaModFix/>
          </a:blip>
          <a:stretch>
            <a:fillRect/>
          </a:stretch>
        </p:blipFill>
        <p:spPr>
          <a:xfrm>
            <a:off x="90450" y="1778600"/>
            <a:ext cx="4813025" cy="2297750"/>
          </a:xfrm>
          <a:prstGeom prst="rect">
            <a:avLst/>
          </a:prstGeom>
          <a:noFill/>
          <a:ln>
            <a:noFill/>
          </a:ln>
        </p:spPr>
      </p:pic>
      <p:graphicFrame>
        <p:nvGraphicFramePr>
          <p:cNvPr id="195" name="Shape 195"/>
          <p:cNvGraphicFramePr/>
          <p:nvPr/>
        </p:nvGraphicFramePr>
        <p:xfrm>
          <a:off x="5039150" y="1090575"/>
          <a:ext cx="3000000" cy="3000000"/>
        </p:xfrm>
        <a:graphic>
          <a:graphicData uri="http://schemas.openxmlformats.org/drawingml/2006/table">
            <a:tbl>
              <a:tblPr>
                <a:noFill/>
                <a:tableStyleId>{D2721B87-DAF1-4A1E-8590-606194A8A3AB}</a:tableStyleId>
              </a:tblPr>
              <a:tblGrid>
                <a:gridCol w="1307400"/>
                <a:gridCol w="1307400"/>
                <a:gridCol w="1307400"/>
              </a:tblGrid>
              <a:tr h="195925">
                <a:tc>
                  <a:txBody>
                    <a:bodyPr>
                      <a:noAutofit/>
                    </a:bodyPr>
                    <a:lstStyle/>
                    <a:p>
                      <a:pPr indent="0" lvl="0" marL="0" rtl="0">
                        <a:spcBef>
                          <a:spcPts val="0"/>
                        </a:spcBef>
                        <a:buNone/>
                      </a:pPr>
                      <a:r>
                        <a:rPr lang="en"/>
                        <a:t>Model</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spcBef>
                          <a:spcPts val="0"/>
                        </a:spcBef>
                        <a:buNone/>
                      </a:pPr>
                      <a:r>
                        <a:rPr lang="en"/>
                        <a:t>View</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spcBef>
                          <a:spcPts val="0"/>
                        </a:spcBef>
                        <a:buNone/>
                      </a:pPr>
                      <a:r>
                        <a:rPr lang="en"/>
                        <a:t>Controller</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612850">
                <a:tc>
                  <a:txBody>
                    <a:bodyPr>
                      <a:noAutofit/>
                    </a:bodyPr>
                    <a:lstStyle/>
                    <a:p>
                      <a:pPr indent="0" lvl="0" marL="0" rtl="0">
                        <a:spcBef>
                          <a:spcPts val="0"/>
                        </a:spcBef>
                        <a:buNone/>
                      </a:pPr>
                      <a:r>
                        <a:rPr lang="en"/>
                        <a:t>Database</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spcBef>
                          <a:spcPts val="0"/>
                        </a:spcBef>
                        <a:buNone/>
                      </a:pPr>
                      <a:r>
                        <a:rPr lang="en"/>
                        <a:t>UI, Web Interface</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spcBef>
                          <a:spcPts val="0"/>
                        </a:spcBef>
                        <a:buNone/>
                      </a:pPr>
                      <a:r>
                        <a:rPr lang="en"/>
                        <a:t>Business Logic</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898050">
                <a:tc>
                  <a:txBody>
                    <a:bodyPr>
                      <a:noAutofit/>
                    </a:bodyPr>
                    <a:lstStyle/>
                    <a:p>
                      <a:pPr indent="0" lvl="0" marL="0" rtl="0">
                        <a:spcBef>
                          <a:spcPts val="0"/>
                        </a:spcBef>
                        <a:buNone/>
                      </a:pPr>
                      <a:r>
                        <a:rPr lang="en"/>
                        <a:t>MySQL</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spcBef>
                          <a:spcPts val="0"/>
                        </a:spcBef>
                        <a:buNone/>
                      </a:pPr>
                      <a:r>
                        <a:rPr lang="en"/>
                        <a:t>HTML,CSS,Javascript,JQuery</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spcBef>
                          <a:spcPts val="0"/>
                        </a:spcBef>
                        <a:buNone/>
                      </a:pPr>
                      <a:r>
                        <a:rPr lang="en"/>
                        <a:t>PHP</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1281275">
                <a:tc>
                  <a:txBody>
                    <a:bodyPr>
                      <a:noAutofit/>
                    </a:bodyPr>
                    <a:lstStyle/>
                    <a:p>
                      <a:pPr indent="0" lvl="0" marL="0" rtl="0">
                        <a:spcBef>
                          <a:spcPts val="0"/>
                        </a:spcBef>
                        <a:buNone/>
                      </a:pPr>
                      <a:r>
                        <a:rPr lang="en"/>
                        <a:t>Store all the data</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spcBef>
                          <a:spcPts val="0"/>
                        </a:spcBef>
                        <a:buNone/>
                      </a:pPr>
                      <a:r>
                        <a:rPr lang="en"/>
                        <a:t>Present the front-end web page</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spcBef>
                          <a:spcPts val="0"/>
                        </a:spcBef>
                        <a:buNone/>
                      </a:pPr>
                      <a:r>
                        <a:rPr lang="en"/>
                        <a:t>Exchange data between Model and View</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Shape 201"/>
          <p:cNvSpPr txBox="1"/>
          <p:nvPr/>
        </p:nvSpPr>
        <p:spPr>
          <a:xfrm>
            <a:off x="7023100" y="0"/>
            <a:ext cx="1066800" cy="228600"/>
          </a:xfrm>
          <a:prstGeom prst="rect">
            <a:avLst/>
          </a:prstGeom>
          <a:noFill/>
          <a:ln>
            <a:noFill/>
          </a:ln>
        </p:spPr>
        <p:txBody>
          <a:bodyPr anchorCtr="0" anchor="ctr" bIns="45700" lIns="0" rIns="0" wrap="square" tIns="45700">
            <a:noAutofit/>
          </a:bodyPr>
          <a:lstStyle/>
          <a:p>
            <a:pPr indent="0" lvl="0" marL="0" marR="0" rtl="0" algn="r">
              <a:lnSpc>
                <a:spcPct val="100000"/>
              </a:lnSpc>
              <a:spcBef>
                <a:spcPts val="0"/>
              </a:spcBef>
              <a:spcAft>
                <a:spcPts val="0"/>
              </a:spcAft>
              <a:buClr>
                <a:srgbClr val="CCCCCC"/>
              </a:buClr>
              <a:buFont typeface="Arial"/>
              <a:buNone/>
            </a:pPr>
            <a:r>
              <a:rPr b="0" i="0" lang="en" sz="1200" u="none">
                <a:solidFill>
                  <a:srgbClr val="CCCCCC"/>
                </a:solidFill>
                <a:latin typeface="Arial"/>
                <a:ea typeface="Arial"/>
                <a:cs typeface="Arial"/>
                <a:sym typeface="Arial"/>
              </a:rPr>
              <a:t>*</a:t>
            </a:r>
          </a:p>
        </p:txBody>
      </p:sp>
      <p:sp>
        <p:nvSpPr>
          <p:cNvPr id="202" name="Shape 202"/>
          <p:cNvSpPr txBox="1"/>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r>
              <a:t/>
            </a:r>
            <a:endParaRPr/>
          </a:p>
        </p:txBody>
      </p:sp>
      <p:sp>
        <p:nvSpPr>
          <p:cNvPr id="203" name="Shape 203"/>
          <p:cNvSpPr txBox="1"/>
          <p:nvPr>
            <p:ph type="title"/>
          </p:nvPr>
        </p:nvSpPr>
        <p:spPr>
          <a:xfrm>
            <a:off x="90450" y="513800"/>
            <a:ext cx="7924800" cy="5142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Font typeface="Arial"/>
              <a:buNone/>
            </a:pPr>
            <a:r>
              <a:rPr b="1" lang="en"/>
              <a:t>Controller</a:t>
            </a:r>
          </a:p>
        </p:txBody>
      </p:sp>
      <p:sp>
        <p:nvSpPr>
          <p:cNvPr id="204" name="Shape 204"/>
          <p:cNvSpPr txBox="1"/>
          <p:nvPr/>
        </p:nvSpPr>
        <p:spPr>
          <a:xfrm>
            <a:off x="-2060575" y="-507206"/>
            <a:ext cx="184200" cy="3429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id="205" name="Shape 205"/>
          <p:cNvPicPr preferRelativeResize="0"/>
          <p:nvPr/>
        </p:nvPicPr>
        <p:blipFill>
          <a:blip r:embed="rId3">
            <a:alphaModFix/>
          </a:blip>
          <a:stretch>
            <a:fillRect/>
          </a:stretch>
        </p:blipFill>
        <p:spPr>
          <a:xfrm>
            <a:off x="4230775" y="513800"/>
            <a:ext cx="4359052" cy="3810700"/>
          </a:xfrm>
          <a:prstGeom prst="rect">
            <a:avLst/>
          </a:prstGeom>
          <a:noFill/>
          <a:ln>
            <a:noFill/>
          </a:ln>
        </p:spPr>
      </p:pic>
      <p:sp>
        <p:nvSpPr>
          <p:cNvPr id="206" name="Shape 206"/>
          <p:cNvSpPr txBox="1"/>
          <p:nvPr/>
        </p:nvSpPr>
        <p:spPr>
          <a:xfrm>
            <a:off x="296750" y="1545525"/>
            <a:ext cx="3363000" cy="2658300"/>
          </a:xfrm>
          <a:prstGeom prst="rect">
            <a:avLst/>
          </a:prstGeom>
          <a:noFill/>
          <a:ln>
            <a:noFill/>
          </a:ln>
        </p:spPr>
        <p:txBody>
          <a:bodyPr anchorCtr="0" anchor="t" bIns="91425" lIns="91425" rIns="91425" wrap="square" tIns="91425">
            <a:noAutofit/>
          </a:bodyPr>
          <a:lstStyle/>
          <a:p>
            <a:pPr indent="-368300" lvl="0" marL="457200" rtl="0">
              <a:spcBef>
                <a:spcPts val="0"/>
              </a:spcBef>
              <a:buClr>
                <a:schemeClr val="dk1"/>
              </a:buClr>
              <a:buSzPts val="2200"/>
              <a:buChar char="●"/>
            </a:pPr>
            <a:r>
              <a:rPr lang="en" sz="2200">
                <a:solidFill>
                  <a:schemeClr val="dk1"/>
                </a:solidFill>
              </a:rPr>
              <a:t>Class Diagram</a:t>
            </a:r>
          </a:p>
          <a:p>
            <a:pPr indent="-368300" lvl="1" marL="914400" rtl="0">
              <a:spcBef>
                <a:spcPts val="0"/>
              </a:spcBef>
              <a:buClr>
                <a:schemeClr val="dk1"/>
              </a:buClr>
              <a:buSzPts val="2200"/>
              <a:buChar char="○"/>
            </a:pPr>
            <a:r>
              <a:rPr lang="en" sz="2200">
                <a:solidFill>
                  <a:schemeClr val="dk1"/>
                </a:solidFill>
              </a:rPr>
              <a:t>Based on PHP</a:t>
            </a:r>
          </a:p>
          <a:p>
            <a:pPr indent="-368300" lvl="1" marL="914400" rtl="0">
              <a:spcBef>
                <a:spcPts val="0"/>
              </a:spcBef>
              <a:buClr>
                <a:schemeClr val="dk1"/>
              </a:buClr>
              <a:buSzPts val="2200"/>
              <a:buChar char="○"/>
            </a:pPr>
            <a:r>
              <a:rPr lang="en" sz="2200">
                <a:solidFill>
                  <a:schemeClr val="dk1"/>
                </a:solidFill>
              </a:rPr>
              <a:t>Insert </a:t>
            </a:r>
          </a:p>
          <a:p>
            <a:pPr indent="-368300" lvl="1" marL="914400" rtl="0">
              <a:spcBef>
                <a:spcPts val="0"/>
              </a:spcBef>
              <a:buClr>
                <a:schemeClr val="dk1"/>
              </a:buClr>
              <a:buSzPts val="2200"/>
              <a:buChar char="○"/>
            </a:pPr>
            <a:r>
              <a:rPr lang="en" sz="2200">
                <a:solidFill>
                  <a:schemeClr val="dk1"/>
                </a:solidFill>
              </a:rPr>
              <a:t>Retrieve</a:t>
            </a:r>
          </a:p>
          <a:p>
            <a:pPr indent="0" lvl="0" marL="457200" rtl="0">
              <a:spcBef>
                <a:spcPts val="0"/>
              </a:spcBef>
              <a:buNone/>
            </a:pPr>
            <a:r>
              <a:t/>
            </a:r>
            <a:endParaRPr sz="2200"/>
          </a:p>
          <a:p>
            <a:pPr indent="0" lvl="0" marL="0" rtl="0">
              <a:spcBef>
                <a:spcPts val="0"/>
              </a:spcBef>
              <a:buNone/>
            </a:pPr>
            <a:r>
              <a:t/>
            </a:r>
            <a:endParaRPr sz="2200"/>
          </a:p>
          <a:p>
            <a:pPr indent="0" lvl="0" marL="0" marR="0" rtl="0" algn="l">
              <a:lnSpc>
                <a:spcPct val="100000"/>
              </a:lnSpc>
              <a:spcBef>
                <a:spcPts val="0"/>
              </a:spcBef>
              <a:spcAft>
                <a:spcPts val="0"/>
              </a:spcAft>
              <a:buNone/>
            </a:pPr>
            <a:r>
              <a:t/>
            </a:r>
            <a:endParaRPr sz="2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txBox="1"/>
          <p:nvPr>
            <p:ph type="title"/>
          </p:nvPr>
        </p:nvSpPr>
        <p:spPr>
          <a:xfrm>
            <a:off x="220575" y="559300"/>
            <a:ext cx="7924800" cy="514200"/>
          </a:xfrm>
          <a:prstGeom prst="rect">
            <a:avLst/>
          </a:prstGeom>
        </p:spPr>
        <p:txBody>
          <a:bodyPr anchorCtr="0" anchor="t" bIns="91425" lIns="91425" rIns="91425" wrap="square" tIns="91425">
            <a:noAutofit/>
          </a:bodyPr>
          <a:lstStyle/>
          <a:p>
            <a:pPr indent="0" lvl="0" marL="0">
              <a:spcBef>
                <a:spcPts val="0"/>
              </a:spcBef>
              <a:buNone/>
            </a:pPr>
            <a:r>
              <a:rPr b="1" lang="en"/>
              <a:t>Model:</a:t>
            </a:r>
          </a:p>
          <a:p>
            <a:pPr indent="0" lvl="0" marL="0" rtl="0">
              <a:spcBef>
                <a:spcPts val="0"/>
              </a:spcBef>
              <a:buNone/>
            </a:pPr>
            <a:r>
              <a:rPr b="1" lang="en"/>
              <a:t>Database </a:t>
            </a:r>
          </a:p>
        </p:txBody>
      </p:sp>
      <p:pic>
        <p:nvPicPr>
          <p:cNvPr id="212" name="Shape 212"/>
          <p:cNvPicPr preferRelativeResize="0"/>
          <p:nvPr/>
        </p:nvPicPr>
        <p:blipFill>
          <a:blip r:embed="rId3">
            <a:alphaModFix/>
          </a:blip>
          <a:stretch>
            <a:fillRect/>
          </a:stretch>
        </p:blipFill>
        <p:spPr>
          <a:xfrm>
            <a:off x="3741525" y="695250"/>
            <a:ext cx="5250562" cy="3753000"/>
          </a:xfrm>
          <a:prstGeom prst="rect">
            <a:avLst/>
          </a:prstGeom>
          <a:noFill/>
          <a:ln>
            <a:noFill/>
          </a:ln>
        </p:spPr>
      </p:pic>
      <p:sp>
        <p:nvSpPr>
          <p:cNvPr id="213" name="Shape 213"/>
          <p:cNvSpPr txBox="1"/>
          <p:nvPr/>
        </p:nvSpPr>
        <p:spPr>
          <a:xfrm>
            <a:off x="296750" y="1774125"/>
            <a:ext cx="3363000" cy="2658300"/>
          </a:xfrm>
          <a:prstGeom prst="rect">
            <a:avLst/>
          </a:prstGeom>
          <a:noFill/>
          <a:ln>
            <a:noFill/>
          </a:ln>
        </p:spPr>
        <p:txBody>
          <a:bodyPr anchorCtr="0" anchor="t" bIns="91425" lIns="91425" rIns="91425" wrap="square" tIns="91425">
            <a:noAutofit/>
          </a:bodyPr>
          <a:lstStyle/>
          <a:p>
            <a:pPr indent="-368300" lvl="0" marL="457200" rtl="0">
              <a:spcBef>
                <a:spcPts val="0"/>
              </a:spcBef>
              <a:buClr>
                <a:schemeClr val="dk1"/>
              </a:buClr>
              <a:buSzPts val="2200"/>
              <a:buChar char="●"/>
            </a:pPr>
            <a:r>
              <a:rPr lang="en" sz="2200">
                <a:solidFill>
                  <a:schemeClr val="dk1"/>
                </a:solidFill>
              </a:rPr>
              <a:t>MySQL(WHY?)</a:t>
            </a:r>
          </a:p>
          <a:p>
            <a:pPr indent="-368300" lvl="1" marL="914400" rtl="0">
              <a:spcBef>
                <a:spcPts val="0"/>
              </a:spcBef>
              <a:buClr>
                <a:schemeClr val="dk1"/>
              </a:buClr>
              <a:buSzPts val="2200"/>
              <a:buChar char="○"/>
            </a:pPr>
            <a:r>
              <a:rPr lang="en" sz="2200">
                <a:solidFill>
                  <a:schemeClr val="dk1"/>
                </a:solidFill>
              </a:rPr>
              <a:t>Easy to use</a:t>
            </a:r>
          </a:p>
          <a:p>
            <a:pPr indent="-368300" lvl="1" marL="914400" rtl="0">
              <a:spcBef>
                <a:spcPts val="0"/>
              </a:spcBef>
              <a:buClr>
                <a:schemeClr val="dk1"/>
              </a:buClr>
              <a:buSzPts val="2200"/>
              <a:buChar char="○"/>
            </a:pPr>
            <a:r>
              <a:rPr lang="en" sz="2200">
                <a:solidFill>
                  <a:schemeClr val="dk1"/>
                </a:solidFill>
              </a:rPr>
              <a:t>Free</a:t>
            </a:r>
          </a:p>
          <a:p>
            <a:pPr indent="-368300" lvl="1" marL="914400" rtl="0">
              <a:spcBef>
                <a:spcPts val="0"/>
              </a:spcBef>
              <a:buClr>
                <a:schemeClr val="dk1"/>
              </a:buClr>
              <a:buSzPts val="2200"/>
              <a:buChar char="○"/>
            </a:pPr>
            <a:r>
              <a:rPr lang="en" sz="2200">
                <a:solidFill>
                  <a:schemeClr val="dk1"/>
                </a:solidFill>
              </a:rPr>
              <a:t>Scalable </a:t>
            </a:r>
          </a:p>
          <a:p>
            <a:pPr indent="-368300" lvl="1" marL="914400" rtl="0">
              <a:spcBef>
                <a:spcPts val="0"/>
              </a:spcBef>
              <a:buClr>
                <a:schemeClr val="dk1"/>
              </a:buClr>
              <a:buSzPts val="2200"/>
              <a:buChar char="○"/>
            </a:pPr>
            <a:r>
              <a:rPr lang="en" sz="2200">
                <a:solidFill>
                  <a:schemeClr val="dk1"/>
                </a:solidFill>
              </a:rPr>
              <a:t>OS</a:t>
            </a:r>
          </a:p>
          <a:p>
            <a:pPr indent="-368300" lvl="0" marL="457200" rtl="0">
              <a:spcBef>
                <a:spcPts val="0"/>
              </a:spcBef>
              <a:buSzPts val="2200"/>
              <a:buChar char="●"/>
            </a:pPr>
            <a:r>
              <a:rPr lang="en" sz="2200"/>
              <a:t>Database modeling</a:t>
            </a:r>
          </a:p>
          <a:p>
            <a:pPr indent="0" lvl="0" marL="0" marR="0" rtl="0" algn="l">
              <a:lnSpc>
                <a:spcPct val="100000"/>
              </a:lnSpc>
              <a:spcBef>
                <a:spcPts val="0"/>
              </a:spcBef>
              <a:spcAft>
                <a:spcPts val="0"/>
              </a:spcAft>
              <a:buNone/>
            </a:pPr>
            <a:r>
              <a:t/>
            </a:r>
            <a:endParaRPr sz="2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Shape 218"/>
          <p:cNvSpPr txBox="1"/>
          <p:nvPr>
            <p:ph type="title"/>
          </p:nvPr>
        </p:nvSpPr>
        <p:spPr>
          <a:xfrm>
            <a:off x="228600" y="571500"/>
            <a:ext cx="7924800" cy="514200"/>
          </a:xfrm>
          <a:prstGeom prst="rect">
            <a:avLst/>
          </a:prstGeom>
        </p:spPr>
        <p:txBody>
          <a:bodyPr anchorCtr="0" anchor="t" bIns="91425" lIns="91425" rIns="91425" wrap="square" tIns="91425">
            <a:noAutofit/>
          </a:bodyPr>
          <a:lstStyle/>
          <a:p>
            <a:pPr indent="0" lvl="0" marL="0" rtl="0">
              <a:spcBef>
                <a:spcPts val="0"/>
              </a:spcBef>
              <a:buNone/>
            </a:pPr>
            <a:r>
              <a:rPr b="1" lang="en"/>
              <a:t>Database (Con.) </a:t>
            </a:r>
          </a:p>
        </p:txBody>
      </p:sp>
      <p:sp>
        <p:nvSpPr>
          <p:cNvPr id="219" name="Shape 219"/>
          <p:cNvSpPr txBox="1"/>
          <p:nvPr/>
        </p:nvSpPr>
        <p:spPr>
          <a:xfrm>
            <a:off x="296750" y="1545525"/>
            <a:ext cx="3363000" cy="2658300"/>
          </a:xfrm>
          <a:prstGeom prst="rect">
            <a:avLst/>
          </a:prstGeom>
          <a:noFill/>
          <a:ln>
            <a:noFill/>
          </a:ln>
        </p:spPr>
        <p:txBody>
          <a:bodyPr anchorCtr="0" anchor="t" bIns="91425" lIns="91425" rIns="91425" wrap="square" tIns="91425">
            <a:noAutofit/>
          </a:bodyPr>
          <a:lstStyle/>
          <a:p>
            <a:pPr indent="-368300" lvl="0" marL="457200" rtl="0">
              <a:spcBef>
                <a:spcPts val="0"/>
              </a:spcBef>
              <a:spcAft>
                <a:spcPts val="0"/>
              </a:spcAft>
              <a:buSzPts val="2200"/>
              <a:buChar char="●"/>
            </a:pPr>
            <a:r>
              <a:rPr lang="en" sz="2200"/>
              <a:t>Database modeling</a:t>
            </a:r>
          </a:p>
          <a:p>
            <a:pPr indent="-368300" lvl="1" marL="914400" rtl="0">
              <a:spcBef>
                <a:spcPts val="0"/>
              </a:spcBef>
              <a:spcAft>
                <a:spcPts val="0"/>
              </a:spcAft>
              <a:buSzPts val="2200"/>
              <a:buChar char="○"/>
            </a:pPr>
            <a:r>
              <a:rPr lang="en" sz="2200"/>
              <a:t>Schema</a:t>
            </a:r>
          </a:p>
          <a:p>
            <a:pPr indent="-368300" lvl="1" marL="914400" rtl="0">
              <a:spcBef>
                <a:spcPts val="0"/>
              </a:spcBef>
              <a:spcAft>
                <a:spcPts val="0"/>
              </a:spcAft>
              <a:buSzPts val="2200"/>
              <a:buChar char="○"/>
            </a:pPr>
            <a:r>
              <a:rPr lang="en" sz="2200"/>
              <a:t>Primary Key</a:t>
            </a:r>
          </a:p>
          <a:p>
            <a:pPr indent="-368300" lvl="1" marL="914400" rtl="0">
              <a:spcBef>
                <a:spcPts val="0"/>
              </a:spcBef>
              <a:spcAft>
                <a:spcPts val="0"/>
              </a:spcAft>
              <a:buSzPts val="2200"/>
              <a:buChar char="○"/>
            </a:pPr>
            <a:r>
              <a:rPr lang="en" sz="2200"/>
              <a:t>Foreign Key</a:t>
            </a:r>
          </a:p>
          <a:p>
            <a:pPr indent="-368300" lvl="1" marL="914400" rtl="0">
              <a:spcBef>
                <a:spcPts val="0"/>
              </a:spcBef>
              <a:buSzPts val="2200"/>
              <a:buChar char="○"/>
            </a:pPr>
            <a:r>
              <a:rPr lang="en" sz="2200"/>
              <a:t>Constraints</a:t>
            </a:r>
          </a:p>
          <a:p>
            <a:pPr indent="0" lvl="0" marL="0" marR="0" rtl="0" algn="l">
              <a:lnSpc>
                <a:spcPct val="100000"/>
              </a:lnSpc>
              <a:spcBef>
                <a:spcPts val="0"/>
              </a:spcBef>
              <a:spcAft>
                <a:spcPts val="0"/>
              </a:spcAft>
              <a:buNone/>
            </a:pPr>
            <a:r>
              <a:t/>
            </a:r>
            <a:endParaRPr sz="2200"/>
          </a:p>
        </p:txBody>
      </p:sp>
      <p:pic>
        <p:nvPicPr>
          <p:cNvPr id="220" name="Shape 220"/>
          <p:cNvPicPr preferRelativeResize="0"/>
          <p:nvPr/>
        </p:nvPicPr>
        <p:blipFill>
          <a:blip r:embed="rId3">
            <a:alphaModFix/>
          </a:blip>
          <a:stretch>
            <a:fillRect/>
          </a:stretch>
        </p:blipFill>
        <p:spPr>
          <a:xfrm>
            <a:off x="4108900" y="733350"/>
            <a:ext cx="4491980" cy="3676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